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화제의 하네스 LazyCodex 사용법 완전 정리 (트위터, 쿠팡 코덱스로 검색 가능)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Threads에서 화제가 된 Codex용 하네스인 LazyHarness(LazyCodex)의 사용법을 다룹니다. LazyHarness는 트위터, 쿠팡, Reddit, HackerNews 등 다양한 웹사이트에서 정보를 검색하고 효과적으로 정리해주는 기능을 제공합니다. 설치 과정이 매우 간단하여, 제공된 링크에서 커맨드 복사-붙여넣기만으로 쉽게 시작할 수 있습니다. 본 브리핑은 영상 메타데이터에 기반하여 LazyCodex의 주요 기능과 잠재적 활용 방안을 분석하며, 구체적인 사용법 및 성능 검증을 위한 추가 확인 필요 사항을 제시합니다.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로치의개발일기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B8Esyo5JveM</a:t>
            </a:r>
            <a:endParaRPr lang="en-US" sz="1050" dirty="0"/>
          </a:p>
        </p:txBody>
      </p:sp>
      <p:pic>
        <p:nvPicPr>
          <p:cNvPr id="13" name="Image 0" descr="assets/generated/videos/B8Esyo5JveM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Threads에서 화제가 된 Codex용 하네스인 LazyHarness(LazyCodex)의 사용법을 다룹니다. LazyHarness는 트위터, 쿠팡, Reddit, HackerNews 등 다양한 웹사이트에서 정보를 검색하고 효과적으로 정리해주는 기능을 제공합니다. 설치 과정이 매우 간단하여, 제공된 링크에서 커맨드 복사-붙여넣기만으로 쉽게 시작할 수 있습니다. 본 브리핑은 영상 메타데이터에 기반하여 LazyCodex의 주요 기능과 잠재적 활용 방안을 분석하며, 구체적인 사용법 및 성능 검증을 위한 추가 확인 필요 사항을 제시합니다.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LazyHarness(LazyCodex) 소개 및 등장 배경 (Threads 화제성 언급) - 메타데이터 기반 추론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주요 기능 및 지원 플랫폼 설명 (트위터, 쿠팡, Reddit, HackerNews 등) - 메타데이터 기반 추론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LazyHarness 설치 방법 상세 가이드 (lazycodex.ai 링크 활용) - 메타데이터 기반 추론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사용 시연 및 정보 검색/정리 예시 - 메타데이터 기반 추론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LazyCodex 활용 팁 및 잠재적 이점 - 메타데이터 기반 추론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추가 정보 제공 계획 - 메타데이터 기반 추론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**Codex 확장성**: LazyHarness는 Codex의 정보 수집 및 분석 능력을 다양한 외부 웹사이트로 확장합니다.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**다중 플랫폼 정보 통합**: 여러 소셜 미디어 및 상거래 플랫폼의 정보를 한곳에서 검색하고 요약할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**사용자 편의성**: 간편한 설치와 직관적인 사용법을 통해 접근성을 높였습니다.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**정보 과부하 해결**: 방대한 온라인 정보 속에서 필요한 내용을 빠르게 찾아 정리하는 효율성을 제공합니다.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**개발자 커뮤니티 관심**: Threads 등 개발자 커뮤니티에서 높은 관심을 받고 있는 도구입니다.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**경쟁사 및 시장 동향 분석**: 트위터, Reddit 등에서 특정 기술이나 제품에 대한 여론 및 동향을 신속하게 파악.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리서치 효율 증대**: HackerNews 등에서 최신 기술 트렌드나 개발자 논의를 빠르게 수집 및 요약하여 리서치 시간 단축.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보고서 및 브리핑 자료 생성**: 다양한 소스에서 수집된 정보를 바탕으로 요약된 자료를 자동으로 생성하여 보고서 작성 지원.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큐레이션 및 아이디어 발굴**: 특정 주제에 대한 온라인 반응을 종합하여 새로운 아이디어나 콘텐츠 기획에 활용.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**개발자 생산성 도구 도입 검토**: 내부 개발팀의 정보 탐색 및 정리 효율성 향상을 위한 도구로 LazyCodex의 도입 가능성 평가.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"Codex"가 구체적으로 어떤 기술 또는 플랫폼을 지칭하는지 (예: OpenAI Codex, 또는 일반적인 코드/정보 처리 시스템) 확인 필요.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LazyHarness의 실제 정보 검색 정확도 및 요약 품질에 대한 구체적인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지원하는 웹사이트 목록 및 각 플랫폼별 검색/정리 기능의 상세 범위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후 시스템 요구사항, 잠재적 충돌, 보안 취약점 등 기술적 세부 사항 검토.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도구인지, 유료 플랜이 있는지, 데이터 사용 및 개인정보 보호 정책 확인.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제공하는 사용법 시연의 구체적인 내용 및 팁 확인 (트랜스크립트 부재로 추론).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화제의 하네스 LazyCodex 사용법 완전 정리 (트위터, 쿠팡 코덱스로 검색 가능)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로치의개발일기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B8Esyo5JveM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https://www.youtube.com/watch?v=B8Esyo5JveM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2026-06-27T15:32:46Z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https://www.youtube.com/watch?v=B8Esyo5JveM | video_id: B8Esyo5JveM | generated: 2026-06-27T15:32:46Z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화제의 하네스 LazyCodex 사용법 완전 정리 (트위터, 쿠팡 코덱스로 검색 가능)</dc:title>
  <dc:subject>YouTube information summary</dc:subject>
  <dc:creator>DreamLabs Collector</dc:creator>
  <cp:lastModifiedBy>DreamLabs Collector</cp:lastModifiedBy>
  <cp:revision>1</cp:revision>
  <dcterms:created xsi:type="dcterms:W3CDTF">2026-06-27T15:32:46Z</dcterms:created>
  <dcterms:modified xsi:type="dcterms:W3CDTF">2026-06-27T15:32:46Z</dcterms:modified>
</cp:coreProperties>
</file>