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NotebookLM Can Write and Run Code Now (This Changes It)!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Google의 NotebookLM이 대규모 업데이트를 통해 자체 보안 클라우드 컴퓨터를 갖추고 코드 작성 및 실행 기능을 도입했습니다. 이로써 NotebookLM은 단순한 요약 도구를 넘어 소스 분석, PDF, 스프레드시트, 슬라이드 덱 생성까지 가능한 에이전트 기반의 연구 도구로 진화했습니다. Gemini 3.5 및 Antigravity 기술을 기반으로 작동하며, 기존의 읽기 및 요약 기능에서 크게 발전하여 연구 및 문서 작성 워크플로우를 혁신할 잠재력을 가집니다. 이번 업데이트는 AI 기반 연구 도구의 새로운 지평을 열었으며, DreamLabs의 리서치 및 개발 프로세스에 상당한 영향을 미칠 수 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Universe of AI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BRvjwOmByIk</a:t>
            </a:r>
            <a:endParaRPr lang="en-US" sz="1050" dirty="0"/>
          </a:p>
        </p:txBody>
      </p:sp>
      <p:pic>
        <p:nvPicPr>
          <p:cNvPr id="13" name="Image 0" descr="assets/generated/videos/BRvjwOmByIk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https://www.youtube.com/watch?v=BRvjwOmByIk | video_id: BRvjwOmByIk | generated: 2026-06-13T15:42:59Z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Google의 NotebookLM이 대규모 업데이트를 통해 자체 보안 클라우드 컴퓨터를 갖추고 코드 작성 및 실행 기능을 도입했습니다. 이로써 NotebookLM은 단순한 요약 도구를 넘어 소스 분석, PDF, 스프레드시트, 슬라이드 덱 생성까지 가능한 에이전트 기반의 연구 도구로 진화했습니다. Gemini 3.5 및 Antigravity 기술을 기반으로 작동하며, 기존의 읽기 및 요약 기능에서 크게 발전하여 연구 및 문서 작성 워크플로우를 혁신할 잠재력을 가집니다. 이번 업데이트는 AI 기반 연구 도구의 새로운 지평을 열었으며, DreamLabs의 리서치 및 개발 프로세스에 상당한 영향을 미칠 수 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https://www.youtube.com/watch?v=BRvjwOmByIk | video_id: BRvjwOmByIk | generated: 2026-06-13T15:42:59Z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0:00 - NotebookLM 에이전트 기반 연구 기능 소개 (메타데이터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4:16 - Gemini 3.5 Pro 기술 설명 (메타데이터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6:24 - 가격 정책 업데이트 (메타데이터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7:53 - 마무리 (메타데이터 기반 추론)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https://www.youtube.com/watch?v=BRvjwOmByIk | video_id: BRvjwOmByIk | generated: 2026-06-13T15:42:59Z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NotebookLM의 핵심 기능이 '코드 작성 및 실행'으로 확장되어 데이터 분석 및 자동화 역량이 강화되었습니다.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보안 클라우드 컴퓨터 환경 제공으로 복잡한 연산 및 민감한 데이터 처리 가능성이 열렸습니다.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PDF, 스프레드시트, 슬라이드 덱 자동 생성 기능은 연구 결과물 도출 과정을 간소화합니다.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Gemini 3.5 및 Antigravity 기술 스택은 NotebookLM의 성능과 지능을 대폭 향상시켰습니다.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단순 정보 요약을 넘어선 '에이전트 기반 연구' 패러다임으로의 전환을 의미합니다.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연구 도구 시장에서 NotebookLM의 경쟁력을 크게 높이는 업데이트입니다.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https://www.youtube.com/watch?v=BRvjwOmByIk | video_id: BRvjwOmByIk | generated: 2026-06-13T15:42:59Z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기술 동향 분석 및 보고서 초안 자동 생성: 최신 논문이나 기술 문서를 분석하고 요약하여 보고서 초안을 빠르게 생성하는 데 활용.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데이터 기반 인사이트 도출 지원: 연구 데이터셋을 NotebookLM에 입력하여 코드 실행을 통해 통계 분석 및 시각화 작업을 수행.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프로젝트 제안서 및 발표 자료 제작 간소화: 연구 결과를 바탕으로 PPTX 슬라이드 덱이나 PDF 형식의 제안서를 자동으로 구성.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코드 스니펫 검증 및 실험 보조: 특정 알고리즘이나 모델의 코드 스니펫을 NotebookLM 환경에서 실행하여 초기 검증.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기술 브리핑 자료 준비: 특정 기술 주제에 대한 다양한 소스를 분석하고 핵심 내용을 추출하여 내부 브리핑 자료를 신속하게 준비.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https://www.youtube.com/watch?v=BRvjwOmByIk | video_id: BRvjwOmByIk | generated: 2026-06-13T15:42:59Z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NotebookLM의 코드 실행 환경에 대한 구체적인 보안 및 격리 메커니즘 확인 (영상 시청 또는 원본 블로그 참조 필요).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Gemini 3.5 및 Antigravity 기술이 NotebookLM 내에서 어떻게 통합되고 성능에 어떤 영향을 미치는지 상세 분석 (영상 시청 또는 원본 블로그 참조 필요).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PDF, 스프레드시트, 슬라이드 덱 생성 기능의 실제 사용성 및 커스터마이징 옵션 (영상 데모 확인 필요).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가격 정책 업데이트의 세부 내용 및 DreamLabs의 잠재적 비용 영향 분석 (영상 시청 또는 원본 블로그 참조 필요).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지원되는 프로그래밍 언어 및 라이브러리 범위 (영상 시청 또는 원본 블로그 참조 필요).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에이전트 기반 연구 기능의 실제 워크플로우 및 사용자 인터페이스 (영상 데모 확인 필요).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https://www.youtube.com/watch?v=BRvjwOmByIk | video_id: BRvjwOmByIk | generated: 2026-06-13T15:42:59Z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NotebookLM Can Write and Run Code Now (This Changes It)!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Universe of AI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BRvjwOmByIk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https://www.youtube.com/watch?v=BRvjwOmByIk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2026-06-13T15:42:59Z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https://www.youtube.com/watch?v=BRvjwOmByIk | video_id: BRvjwOmByIk | generated: 2026-06-13T15:42:59Z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NotebookLM Can Write and Run Code Now (This Changes It)!</dc:title>
  <dc:subject>YouTube information summary</dc:subject>
  <dc:creator>DreamLabs Collector</dc:creator>
  <cp:lastModifiedBy>DreamLabs Collector</cp:lastModifiedBy>
  <cp:revision>1</cp:revision>
  <dcterms:created xsi:type="dcterms:W3CDTF">2026-06-13T15:42:59Z</dcterms:created>
  <dcterms:modified xsi:type="dcterms:W3CDTF">2026-06-13T15:42:59Z</dcterms:modified>
</cp:coreProperties>
</file>