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구글 제미나이가 챗GPT를 압도한 결정적 이유 (충격 주의)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김다솔 작가가 제시하는 '프롬프트적 사고'를 통해 AI를 단순한 도구가 아닌 사업 파트너로 활용하여 위기를 극복하고 성과를 창출하는 방법을 다룹니다. 특히, AI와의 효과적인 소통을 위한 '프롬프트 텔링 공식(PRO)'과 챗GPT 및 제미나이의 강점 차이를 활용하는 실전 팁을 소개합니다. AI 시대에 필요한 핵심 역량으로 질문하는 능력과 안목의 중요성을 강조하며, AI를 통한 경영 컨설팅 및 사업 성장의 가능성을 제시합니다. 본 요약은 제공된 영상 메타데이터를 기반으로 추론되었으며, 실제 영상 내용과 차이가 있을 수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하와이 대저택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B_2iRSUz07Y</a:t>
            </a:r>
            <a:endParaRPr lang="en-US" sz="1050" dirty="0"/>
          </a:p>
        </p:txBody>
      </p:sp>
      <p:pic>
        <p:nvPicPr>
          <p:cNvPr id="13" name="Image 0" descr="assets/generated/videos/B_2iRSUz07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https://www.youtube.com/watch?v=B_2iRSUz07Y | video_id: B_2iRSUz07Y | generated: 2026-06-20T15:42:36Z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김다솔 작가가 제시하는 '프롬프트적 사고'를 통해 AI를 단순한 도구가 아닌 사업 파트너로 활용하여 위기를 극복하고 성과를 창출하는 방법을 다룹니다. 특히, AI와의 효과적인 소통을 위한 '프롬프트 텔링 공식(PRO)'과 챗GPT 및 제미나이의 강점 차이를 활용하는 실전 팁을 소개합니다. AI 시대에 필요한 핵심 역량으로 질문하는 능력과 안목의 중요성을 강조하며, AI를 통한 경영 컨설팅 및 사업 성장의 가능성을 제시합니다. 본 요약은 제공된 영상 메타데이터를 기반으로 추론되었으며, 실제 영상 내용과 차이가 있을 수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https://www.youtube.com/watch?v=B_2iRSUz07Y | video_id: B_2iRSUz07Y | generated: 2026-06-20T15:42:36Z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위기를 기회로: 사업 위기 순간, AI를 경영 컨설턴트로 고용해 매출을 2배로 만든 비결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프롬프트 텔링 공식 (PRO): 페르소나(Persona), 레퍼런스(Reference), 목적(Objective)만 기억하세요.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동기화: AI는 검색창이 아닙니다. 나만의 캐릭터와 소통하듯 대화해야 하는 이유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실전 꿀팁: 유튜브 영상 분석에 강한 제미나이 vs 추론에 강한 챗GPT 활용법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사고 중심의 경쟁: 기술보다 중요해진 것은 결국 '질문하는 능력'과 '안목'입니다.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https://www.youtube.com/watch?v=B_2iRSUz07Y | video_id: B_2iRSUz07Y | generated: 2026-06-20T15:42:36Z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사업 위기 극복 및 매출 성장 전략 제시.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'프롬프트 텔링' 개념과 'PRO 공식' (Persona, Reference, Objective)의 중요성.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단순한 도구가 아닌 능동적인 사업 파트너로 인식하는 'AI 동기화'의 필요성.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챗GPT와 제미나이의 특성(추론 vs. 영상 분석)을 고려한 차별적 활용법.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시대에 요구되는 핵심 역량으로서 '질문하는 능력'과 '안목'의 강조.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수백만 원 상당의 경영 컨설팅을 AI를 통해 무료로 얻는 방법 제시.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https://www.youtube.com/watch?v=B_2iRSUz07Y | video_id: B_2iRSUz07Y | generated: 2026-06-20T15:42:36Z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리서치 및 보고서 작성 시 '프롬프트 텔링 공식(PRO)' 적용을 통한 AI 활용 효율 증대.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프로젝트 기획 및 전략 수립 단계에서 AI를 가상 경영 컨설턴트로 활용하는 방안 모색.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연구원들을 위한 '프롬프트적 사고' 및 AI 동기화 교육 프로그램 개발.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특정 AI 모델(예: Gemini)의 강점(예: 영상 분석)을 활용한 미디어 콘텐츠 분석 자동화 연구.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도구 사용 시 '질문하는 능력'과 '안목'을 향상시키기 위한 내부 가이드라인 마련.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https://www.youtube.com/watch?v=B_2iRSUz07Y | video_id: B_2iRSUz07Y | generated: 2026-06-20T15:42:36Z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김다솔 작가의 사업 매출 2~3배 성장 및 AI 활용 비결에 대한 구체적인 사례와 데이터.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'수백만 원짜리 경영 컨설팅을 AI에게 무료로 받는 법'의 실제 방법론 및 효과 검증.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제미나이가 유튜브 영상 분석에 강하고 챗GPT가 추론에 강하다는 주장의 기술적 근거 및 실증 사례.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'프롬프트 텔링 공식 (PRO)'의 실제 적용 효과 및 성공률에 대한 추가 정보.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제시되는 AI 활용 팁들의 실제 적용 난이도 및 필요한 선행 지식.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https://www.youtube.com/watch?v=B_2iRSUz07Y | video_id: B_2iRSUz07Y | generated: 2026-06-20T15:42:36Z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구글 제미나이가 챗GPT를 압도한 결정적 이유 (충격 주의)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하와이 대저택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B_2iRSUz07Y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https://www.youtube.com/watch?v=B_2iRSUz07Y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2026-06-20T15:42:36Z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https://www.youtube.com/watch?v=B_2iRSUz07Y | video_id: B_2iRSUz07Y | generated: 2026-06-20T15:42:36Z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구글 제미나이가 챗GPT를 압도한 결정적 이유 (충격 주의)</dc:title>
  <dc:subject>YouTube information summary</dc:subject>
  <dc:creator>DreamLabs Collector</dc:creator>
  <cp:lastModifiedBy>DreamLabs Collector</cp:lastModifiedBy>
  <cp:revision>1</cp:revision>
  <dcterms:created xsi:type="dcterms:W3CDTF">2026-06-20T15:42:37Z</dcterms:created>
  <dcterms:modified xsi:type="dcterms:W3CDTF">2026-06-20T15:42:37Z</dcterms:modified>
</cp:coreProperties>
</file>