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클로드코드 스킬 만들고 블루리본에게 고소당하다 #클로드코드 #코덱스 #블루리본맛집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'클로드코드(Claude Code)'라는 새로운 AI 코딩 도구의 사용 경험과 그로 인해 발생할 수 있는 잠재적 이슈를 다룹니다. 특히, 클로드코드를 활용하여 특정 서비스(블루리본)의 데이터를 학습시킨 후 발생한 저작권 및 법적 문제 가능성에 대해 경고하며, AI 도구 사용 시 주의해야 할 점을 강조합니다. AI 기술의 발전과 함께 따라오는 법적, 윤리적 고려사항의 중요성을 시사합니다.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큰돌의터전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Bgf3GpebUrg</a:t>
            </a:r>
            <a:endParaRPr lang="en-US" sz="1050" dirty="0"/>
          </a:p>
        </p:txBody>
      </p:sp>
      <p:pic>
        <p:nvPicPr>
          <p:cNvPr id="13" name="Image 0" descr="assets/generated/videos/Bgf3GpebUrg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'클로드코드(Claude Code)'라는 새로운 AI 코딩 도구의 사용 경험과 그로 인해 발생할 수 있는 잠재적 이슈를 다룹니다. 특히, 클로드코드를 활용하여 특정 서비스(블루리본)의 데이터를 학습시킨 후 발생한 저작권 및 법적 문제 가능성에 대해 경고하며, AI 도구 사용 시 주의해야 할 점을 강조합니다. AI 기술의 발전과 함께 따라오는 법적, 윤리적 고려사항의 중요성을 시사합니다.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클로드코드 소개 및 기능 설명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클로드코드를 활용한 데이터 학습 시연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학습 데이터로 인한 법적 문제 발생 가능성 경고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 사용 시 주의사항 및 법적 고려사항 강조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향후 전망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클로드코드: AI 기반 코딩 보조 도구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데이터 학습: AI 모델 성능 향상의 핵심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저작권 문제: AI 학습 데이터의 법적 쟁점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법적 리스크: AI 서비스 개발 시 잠재적 위험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윤리적 고려: AI 기술 활용의 책임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규제 준수: AI 시대의 필수 요건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코드 생성 및 분석 도구의 잠재적 활용 가능성 연구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학습 데이터의 저작권 및 법적 이슈에 대한 선제적 대응 방안 모색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서비스 개발 시 법률 및 규제 준수를 위한 가이드라인 수립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클로드코드의 정확한 기능 및 서비스 범위 확인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블루리본 서비스의 데이터 이용 약관 및 저작권 정책 확인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법적 문제의 구체적인 사례 및 판례 조사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클로드코드 스킬 만들고 블루리본에게 고소당하다 #클로드코드 #코덱스 #블루리본맛집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큰돌의터전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Bgf3GpebUrg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https://www.youtube.com/watch?v=Bgf3GpebUrg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2026-08-11T16:03:02Z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https://www.youtube.com/watch?v=Bgf3GpebUrg | video_id: Bgf3GpebUrg | generated: 2026-08-11T16:03:02Z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클로드코드 스킬 만들고 블루리본에게 고소당하다 #클로드코드 #코덱스 #블루리본맛집</dc:title>
  <dc:subject>YouTube information summary</dc:subject>
  <dc:creator>DreamLabs Collector</dc:creator>
  <cp:lastModifiedBy>DreamLabs Collector</cp:lastModifiedBy>
  <cp:revision>1</cp:revision>
  <dcterms:created xsi:type="dcterms:W3CDTF">2026-08-11T16:03:02Z</dcterms:created>
  <dcterms:modified xsi:type="dcterms:W3CDTF">2026-08-11T16:03:02Z</dcterms:modified>
</cp:coreProperties>
</file>