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How To Update Your Billing Address On Spotify 2026 (SIMPLE GUIDE)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2026년 Spotify에서 청구 주소를 업데이트하는 방법에 대한 간단한 가이드를 제공합니다. 사용자가 새로운 장소로 이사하거나 기존 청구 정보를 변경해야 할 때 유용하도록 설계되었습니다. 영상은 단계별 튜토리얼을 통해 이 과정을 쉽게 탐색할 수 있도록 돕는 것을 목표로 합니다. 본 브리핑은 영상 메타데이터만을 기반으로 작성되었으며, 실제 영상 내용은 확인이 필요합니다.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Lucas Opinion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BkkYgXigJ_Y</a:t>
            </a:r>
            <a:endParaRPr lang="en-US" sz="1050" dirty="0"/>
          </a:p>
        </p:txBody>
      </p:sp>
      <p:pic>
        <p:nvPicPr>
          <p:cNvPr id="13" name="Image 0" descr="assets/generated/videos/BkkYgXigJ_Y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https://www.youtube.com/watch?v=BkkYgXigJ_Y | video_id: BkkYgXigJ_Y | generated: 2026-06-08T16:27:58Z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2026년 Spotify에서 청구 주소를 업데이트하는 방법에 대한 간단한 가이드를 제공합니다. 사용자가 새로운 장소로 이사하거나 기존 청구 정보를 변경해야 할 때 유용하도록 설계되었습니다. 영상은 단계별 튜토리얼을 통해 이 과정을 쉽게 탐색할 수 있도록 돕는 것을 목표로 합니다. 본 브리핑은 영상 메타데이터만을 기반으로 작성되었으며, 실제 영상 내용은 확인이 필요합니다.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https://www.youtube.com/watch?v=BkkYgXigJ_Y | video_id: BkkYgXigJ_Y | generated: 2026-06-08T16:27:58Z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소개 및 목적 설명 (Spotify 청구 주소 업데이트)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Spotify 계정 설정 접근 방법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청구 및 결제 정보 섹션 찾기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주소 변경 및 새 정보 입력 절차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변경 사항 저장 및 확인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추가 정보 (예: My Protection 링크) 및 채널 구독 요청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https://www.youtube.com/watch?v=BkkYgXigJ_Y | video_id: BkkYgXigJ_Y | generated: 2026-06-08T16:27:58Z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Spotify 사용자 계정 내 청구 정보 관리의 중요성.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결제 정보의 정확성을 유지하고 업데이트하는 방법.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사용자가 직접 쉽게 주소를 변경할 수 있도록 지원하는 간편한 절차.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(메타데이터 기반 추론) 특정 'My Protection' 서비스와의 연관성 또는 참조.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(메타데이터 기반 추론) 2026년 시점의 Spotify 인터페이스를 가정하여 미래 지향적인 가이드 제공.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https://www.youtube.com/watch?v=BkkYgXigJ_Y | video_id: BkkYgXigJ_Y | generated: 2026-06-08T16:27:58Z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서비스의 사용자 결제 정보 관리 기능 설계 시 참고 자료로 활용할 수 있습니다.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고객 지원 팀을 위한 FAQ 또는 문제 해결 가이드라인 개발에 활용할 수 있습니다.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사용자 온보딩 또는 계정 관리 튜토리얼 제작 시 아이디어를 도출할 수 있습니다.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미래 시점의 서비스 업데이트나 변경 사항에 대한 사용자 가이드라인을 미리 준비하는 방식에 대한 인사이트를 얻을 수 있습니다.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https://www.youtube.com/watch?v=BkkYgXigJ_Y | video_id: BkkYgXigJ_Y | generated: 2026-06-08T16:27:58Z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제시하는 Spotify 청구 주소 업데이트의 실제 단계 및 UI/UX.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설명에 포함된 'My Protection' 링크(https://esrok.com/my-protection)의 내용 및 Spotify와의 연관성.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'2026'이라는 연도가 영상 내용에 어떻게 반영되는지 (예: 미래 예측, 특정 버전 지칭 등).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영상이 실제로 2026년 Spotify 인터페이스를 다루는지 여부.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https://www.youtube.com/watch?v=BkkYgXigJ_Y | video_id: BkkYgXigJ_Y | generated: 2026-06-08T16:27:58Z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How To Update Your Billing Address On Spotify 2026 (SIMPLE GUIDE)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Lucas Opinion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BkkYgXigJ_Y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https://www.youtube.com/watch?v=BkkYgXigJ_Y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2026-06-08T16:27:58Z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https://www.youtube.com/watch?v=BkkYgXigJ_Y | video_id: BkkYgXigJ_Y | generated: 2026-06-08T16:27:58Z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Update Your Billing Address On Spotify 2026 (SIMPLE GUIDE)</dc:title>
  <dc:subject>YouTube information summary</dc:subject>
  <dc:creator>DreamLabs Collector</dc:creator>
  <cp:lastModifiedBy>DreamLabs Collector</cp:lastModifiedBy>
  <cp:revision>1</cp:revision>
  <dcterms:created xsi:type="dcterms:W3CDTF">2026-06-08T16:27:59Z</dcterms:created>
  <dcterms:modified xsi:type="dcterms:W3CDTF">2026-06-08T16:27:59Z</dcterms:modified>
</cp:coreProperties>
</file>