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Claude Fable 5 is Banned... Do THIS Right Now</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브리핑은 Claude Fable 5 모델의 갑작스러운 서비스 중단 사태를 계기로, 클라우드 기반 AI 모델에 대한 의존성의 위험성을 강조합니다. 영상은 사용자가 AI 모델에 대한 통제권을 상실할 수 있음을 지적하며, 이를 해결하기 위한 두 가지 핵심 전략을 제시합니다. 첫째, Ollama를 활용하여 세계적 수준의 AI 모델을 로컬 환경에서 실행함으로써 모델 소유권과 프라이버시를 확보하는 방법입니다. 둘째, Open Notebook을 사용하여 NotebookLM의 완전한 로컬 대안을 구축하여 비용 없이 자체 AI 작업 환경을 만드는 방법을 소개합니다. 이 접근 방식은 AI 서비스 중단 위험을 줄이고 데이터 주권을 강화하는 데 중점을 둡니다.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Jack Roberts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BvjkywaIC1A</a:t>
            </a:r>
            <a:endParaRPr lang="en-US" sz="1050" dirty="0"/>
          </a:p>
        </p:txBody>
      </p:sp>
      <p:pic>
        <p:nvPicPr>
          <p:cNvPr id="13" name="Image 0" descr="assets/generated/videos/BvjkywaIC1A/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브리핑은 Claude Fable 5 모델의 갑작스러운 서비스 중단 사태를 계기로, 클라우드 기반 AI 모델에 대한 의존성의 위험성을 강조합니다. 영상은 사용자가 AI 모델에 대한 통제권을 상실할 수 있음을 지적하며, 이를 해결하기 위한 두 가지 핵심 전략을 제시합니다. 첫째, Ollama를 활용하여 세계적 수준의 AI 모델을 로컬 환경에서 실행함으로써 모델 소유권과 프라이버시를 확보하는 방법입니다. 둘째, Open Notebook을 사용하여 NotebookLM의 완전한 로컬 대안을 구축하여 비용 없이 자체 AI 작업 환경을 만드는 방법을 소개합니다. 이 접근 방식은 AI 서비스 중단 위험을 줄이고 데이터 주권을 강화하는 데 중점을 둡니다.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Fable 5 서비스 중단 사태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00:47 - AI 모델 소유권의 부재 문제점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02:00 - 로컬 AI의 100% 프라이버시 이점</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02:54 - 로컬 AI 모델의 실제 성능 수준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03:30 - 모델이 아닌 플랫폼 소유의 중요성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06:00 - Ollama 설치 가이드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AI 모델의 서비스 중단 위험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AI 모델 실행의 필요성 (Ollama)</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프라이버시 및 모델 소유권</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무료 로컬 NotebookLM 대안 (Open Notebook)</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라우팅 및 관리 (OpenRouter)</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 컴퓨터에서의 고성능 AI 모델 구동</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민감한 연구 데이터 처리 시 로컬 AI 모델을 활용하여 데이터 프라이버시 및 보안 강화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서비스 비용 절감을 위해 내부 AI 개발 및 테스트 환경을 로컬로 전환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특정 AI 모델의 서비스 중단에 대비하여 DreamLabs 내부 AI 시스템의 연속성 및 안정성 확보 전략 수립</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 소스 기반의 로컬 AI 도구(Ollama, Open Notebook)를 활용하여 맞춤형 AI 솔루션 개발 가능성 탐색</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라우팅 시스템을 구축하여 다양한 모델을 유연하게 활용하고 최적의 성능을 도출하는 방안 연구</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Ollama를 통한 로컬 AI 모델 실행 시 필요한 최소 하드웨어 사양 및 실제 성능 벤치마크 (특히 '세계적 수준' 모델에 대한 검증)</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 Notebook이 NotebookLM의 모든 핵심 기능을 완벽하게 대체할 수 있는지에 대한 기능 비교 및 사용자 경험 평가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 OSS 및 Hermes 연결, OpenRouter를 통한 모델 태깅 및 라우팅 설정의 구체적인 기술적 구현 난이도 및 안정성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AI 환경 구축 시 발생할 수 있는 잠재적 보안 취약점 및 관리 방안 (특히 외부 모델 연결 시)</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Claude Fable 5 is Banned... Do THIS Right Now</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Jack Roberts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BvjkywaIC1A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https://www.youtube.com/watch?v=BvjkywaIC1A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2026-06-16T16:39:39Z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https://www.youtube.com/watch?v=BvjkywaIC1A | video_id: BvjkywaIC1A | generated: 2026-06-16T16:39:39Z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Claude Fable 5 is Banned... Do THIS Right Now</dc:title>
  <dc:subject>YouTube information summary</dc:subject>
  <dc:creator>DreamLabs Collector</dc:creator>
  <cp:lastModifiedBy>DreamLabs Collector</cp:lastModifiedBy>
  <cp:revision>1</cp:revision>
  <dcterms:created xsi:type="dcterms:W3CDTF">2026-06-16T16:39:39Z</dcterms:created>
  <dcterms:modified xsi:type="dcterms:W3CDTF">2026-06-16T16:39:39Z</dcterms:modified>
</cp:coreProperties>
</file>