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Run Uncensored AI Vision Models Offline on Any PC 🔥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검열되지 않은 AI 모델을 Windows, Linux, Mac 등 다양한 PC에서 완전히 오프라인으로 실행하는 방법을 다룹니다. 인터넷 연결 없이 Gemma, Qwen, Llama와 같은 모델을 활용하여 이미지, PDF, 파일 분석을 로컬에서 수행하며 개인 AI 에이전트를 구축할 수 있습니다. 주요 목표는 클라우드 접근 없이 개인적이고 검열되지 않은 AI 모델을 직접 PC에서 운영하여 프라이버시와 로컬 제어를 확보하는 것입니다. 본 튜토리얼은 교육 목적으로 제작되었으며, 검열되지 않은 AI 모델의 책임감 있는 사용과 윤리적 지침 준수를 강조합니다. 이는 영상 시청 없이 메타데이터를 기반으로 추론된 정보입니다.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Tech Jarves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C4nmIOtDvlo</a:t>
            </a:r>
            <a:endParaRPr lang="en-US" sz="1050" dirty="0"/>
          </a:p>
        </p:txBody>
      </p:sp>
      <p:pic>
        <p:nvPicPr>
          <p:cNvPr id="13" name="Image 0" descr="assets/generated/videos/C4nmIOtDvlo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https://www.youtube.com/watch?v=C4nmIOtDvlo | video_id: C4nmIOtDvlo | generated: 2026-06-05T06:18:48Z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검열되지 않은 AI 모델을 Windows, Linux, Mac 등 다양한 PC에서 완전히 오프라인으로 실행하는 방법을 다룹니다. 인터넷 연결 없이 Gemma, Qwen, Llama와 같은 모델을 활용하여 이미지, PDF, 파일 분석을 로컬에서 수행하며 개인 AI 에이전트를 구축할 수 있습니다. 주요 목표는 클라우드 접근 없이 개인적이고 검열되지 않은 AI 모델을 직접 PC에서 운영하여 프라이버시와 로컬 제어를 확보하는 것입니다. 본 튜토리얼은 교육 목적으로 제작되었으며, 검열되지 않은 AI 모델의 책임감 있는 사용과 윤리적 지침 준수를 강조합니다. 이는 영상 시청 없이 메타데이터를 기반으로 추론된 정보입니다.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https://www.youtube.com/watch?v=C4nmIOtDvlo | video_id: C4nmIOtDvlo | generated: 2026-06-05T06:18:48Z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소개: 오프라인 검열되지 않은 AI 모델 (00:00)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검열된 Gemma vs 검열되지 않은 Gemma 테스트 (00:13)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Windows에서 검열되지 않은 AI 실행 (01:21)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Linux에서 검열되지 않은 AI 실행 (03:41)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Mac에서 검열되지 않은 AI 실행 (04:51)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https://www.youtube.com/watch?v=C4nmIOtDvlo | video_id: C4nmIOtDvlo | generated: 2026-06-05T06:18:48Z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모델의 로컬 실행을 통한 프라이버시 및 데이터 주권 확보.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모델의 '검열' 우회 및 그에 따른 기능적 차이점 (메타데이터 기반 추론).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다양한 운영체제(Windows, Linux, Mac)에서의 AI 배포 유연성.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개인화된 오프라인 AI 에이전트 또는 챗봇 구축 가능성.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인터넷 연결 없이 AI 기능 활용의 이점 (보안, 접근성).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이미지 및 문서 분석 등 로컬 AI의 활용 범위 확장 (메타데이터 기반 추론).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https://www.youtube.com/watch?v=C4nmIOtDvlo | video_id: C4nmIOtDvlo | generated: 2026-06-05T06:18:48Z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민감한 내부 데이터 처리를 위한 보안 강화된 로컬 AI 개발 환경 구축.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인터넷 연결이 제한되거나 보안이 중요한 환경에서의 AI 솔루션 개발.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특정 연구 목적을 위한 '검열되지 않은' AI 모델의 기능 및 한계점 탐색 (윤리적 검토 필수).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내부 문서 및 이미지 분석 자동화를 위한 프라이빗 AI 에이전트 프로토타이핑.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다양한 운영체제 환경에서 DreamLabs AI 툴의 호환성 및 성능 최적화 연구.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https://www.youtube.com/watch?v=C4nmIOtDvlo | video_id: C4nmIOtDvlo | generated: 2026-06-05T06:18:48Z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"Any PC" 및 "low end PC" 주장에 대한 실제 하드웨어 요구사항 및 성능 벤치마크.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검열된 Gemma와 검열되지 않은 Gemma 간의 실제 기능적/성능적 차이점 및 그 영향.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각 운영체제(Windows, Linux, Mac)별 설치 과정의 난이도 및 필요한 기술 스택의 상세 확인.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"Uncensored AI Vision Models"이라는 제목과 달리, 영상이 실제로 시각 모델에 얼마나 중점을 두는지 확인 (설명은 일반 AI 에이전트에 가깝다).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Gemma, Qwen, Llama 모델의 구체적인 버전 및 오프라인 실행을 위한 최적화 방법.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검열되지 않은 모델 사용 시 발생할 수 있는 윤리적, 법적 문제에 대한 심층 분석 및 DreamLabs 내부 가이드라인 수립 필요.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https://www.youtube.com/watch?v=C4nmIOtDvlo | video_id: C4nmIOtDvlo | generated: 2026-06-05T06:18:48Z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Run Uncensored AI Vision Models Offline on Any PC 🔥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Tech Jarves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C4nmIOtDvlo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https://www.youtube.com/watch?v=C4nmIOtDvlo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2026-06-05T06:18:48Z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https://www.youtube.com/watch?v=C4nmIOtDvlo | video_id: C4nmIOtDvlo | generated: 2026-06-05T06:18:48Z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Run Uncensored AI Vision Models Offline on Any PC 🔥</dc:title>
  <dc:subject>YouTube information summary</dc:subject>
  <dc:creator>DreamLabs Collector</dc:creator>
  <cp:lastModifiedBy>DreamLabs Collector</cp:lastModifiedBy>
  <cp:revision>1</cp:revision>
  <dcterms:created xsi:type="dcterms:W3CDTF">2026-06-05T06:18:48Z</dcterms:created>
  <dcterms:modified xsi:type="dcterms:W3CDTF">2026-06-05T06:18:48Z</dcterms:modified>
</cp:coreProperties>
</file>