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I Built an AI Agent That Hacks for Me | OpenClaw + Kali Linux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zSecurity 채널의 이 영상은 Kali Linux 클라우드 서버에서 OpenClaw라는 자율 AI 해킹 에이전트를 구축하는 과정을 시연합니다. 이 에이전트는 일반 AI 챗봇과 달리 Nmap, Metasploit, 웹 브라우저와 같은 도구에 직접 접근하여 실제 해킹 작업을 실행할 수 있습니다. 영상은 클라우드 인프라 설정부터 AI '두뇌' (Claude 4.6 Opus 또는 DeepSeek 모델 사용) 연결, 그리고 Telegram을 통한 모바일 보고 설정까지 전 과정을 다룹니다. CCTV 카메라 위치 파악 및 자동화된 OSINT, 취약점 스캐닝과 같은 실제 시연을 포함하며, 모든 내용은 교육 목적으로만 제공됨을 강조합니다. 이 기술은 보안 전문가와 학생들에게 AI 에이전트의 역량을 이해하고 시스템을 보호하는 방법을 배우는 데 유용합니다.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zSecurity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C5ir_rQ4L4g</a:t>
            </a:r>
            <a:endParaRPr lang="en-US" sz="1050" dirty="0"/>
          </a:p>
        </p:txBody>
      </p:sp>
      <p:pic>
        <p:nvPicPr>
          <p:cNvPr id="13" name="Image 0" descr="assets/generated/videos/C5ir_rQ4L4g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zSecurity 채널의 이 영상은 Kali Linux 클라우드 서버에서 OpenClaw라는 자율 AI 해킹 에이전트를 구축하는 과정을 시연합니다. 이 에이전트는 일반 AI 챗봇과 달리 Nmap, Metasploit, 웹 브라우저와 같은 도구에 직접 접근하여 실제 해킹 작업을 실행할 수 있습니다. 영상은 클라우드 인프라 설정부터 AI '두뇌' (Claude 4.6 Opus 또는 DeepSeek 모델 사용) 연결, 그리고 Telegram을 통한 모바일 보고 설정까지 전 과정을 다룹니다. CCTV 카메라 위치 파악 및 자동화된 OSINT, 취약점 스캐닝과 같은 실제 시연을 포함하며, 모든 내용은 교육 목적으로만 제공됨을 강조합니다. 이 기술은 보안 전문가와 학생들에게 AI 에이전트의 역량을 이해하고 시스템을 보호하는 방법을 배우는 데 유용합니다.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OpenClaw 소개 및 Kali Linux 사용 이유 (0:00 - 1:35)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클라우드 VPS 설정 및 서버 보안 강화 (2:12 - 7:44)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OpenClaw 설치, 구성 및 AI 두뇌(OpenRouter) 연결 (7:44 - 11:50)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Telegram 봇 생성 및 보안을 위한 허용 목록 설정 (11:50 - 14:15)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 활성화, 필수 스킬 설치 및 '전문 해커' 시스템 프롬프트 설정 (14:15 - 19:00)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CCTV 카메라 위치 파악 및 자동화된 OSINT/취약점 스캐닝 시연 (19:00 - 22:50)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자율 AI 에이전트를 활용한 공격적 보안(Offensive Security) 개념 구현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OpenClaw 프레임워크를 통한 AI 에이전트의 직접적인 도구 접근 및 실행 능력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클라우드 기반 Kali Linux 환경 구축의 이점 및 방법론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4.6 Opus, DeepSeek 등 고급 LLM을 AI 에이전트의 '두뇌'로 활용하는 방안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OSINT 및 취약점 스캐닝을 통한 보안 작업 효율성 증대 (메타데이터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에이전트의 역할과 행동을 정의하는 시스템 프롬프트 엔지니어링의 중요성 (메타데이터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시스템의 자동화된 보안 취약점 진단 및 모의 침투 테스트에 OpenClaw 또는 유사 프레임워크 적용 가능성 검토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위협 인텔리전스(Threat Intelligence) 수집 및 분석 자동화를 위한 AI 에이전트 활용 방안 연구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보안관제센터(SOC) 운영 효율성 증대를 위해 AI 에이전트의 초기 분석 및 대응 지원 역할 탐색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자체의 보안 취약점 및 오용 가능성에 대한 선제적 연구 및 방어 전략 개발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보안 기술 교육 콘텐츠 개발 시 본 영상의 구축 방법론을 참고하여 실습 환경 구성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OpenClaw 프로젝트의 현재 상태, 오픈소스 여부 및 커뮤니티 지원 수준 확인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4.6 Opus 또는 DeepSeek과 같은 특정 LLM이 복잡한 해킹 시나리오에서 보이는 실제 성능 및 한계 평가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'전문 해커' 시스템 프롬프트가 다양한 실제 환경에서 얼마나 효과적으로 작동하는지 검증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자율 AI 에이전트 배포 시 발생할 수 있는 잠재적 보안 위험(예: 의도치 않은 행동, 권한 오용)에 대한 심층 분석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Hostinger VPS 할인 코드 'ZSECURITY'의 유효성 및 적용 조건 확인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I Built an AI Agent That Hacks for Me | OpenClaw + Kali Linux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zSecurity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C5ir_rQ4L4g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https://www.youtube.com/watch?v=C5ir_rQ4L4g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2026-06-13T15:43:26Z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https://www.youtube.com/watch?v=C5ir_rQ4L4g | video_id: C5ir_rQ4L4g | generated: 2026-06-13T15:43:26Z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Built an AI Agent That Hacks for Me | OpenClaw + Kali Linux</dc:title>
  <dc:subject>YouTube information summary</dc:subject>
  <dc:creator>DreamLabs Collector</dc:creator>
  <cp:lastModifiedBy>DreamLabs Collector</cp:lastModifiedBy>
  <cp:revision>1</cp:revision>
  <dcterms:created xsi:type="dcterms:W3CDTF">2026-06-13T15:43:26Z</dcterms:created>
  <dcterms:modified xsi:type="dcterms:W3CDTF">2026-06-13T15:43:26Z</dcterms:modified>
</cp:coreProperties>
</file>