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조직을 망치는 이유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AI가 조직에 미치는 부정적인 영향에 대해 경고하며, 특히 AI 도입 시 발생할 수 있는 문제점들을 심층적으로 분석합니다. AI는 효율성을 높일 수 있지만, 잘못 사용될 경우 오히려 조직의 의사결정 과정을 왜곡하고, 구성원 간의 소통을 저해하며, 장기적으로는 조직의 경쟁력을 약화시킬 수 있습니다. 따라서 AI 도입 시에는 신중한 접근과 명확한 전략 수립이 필수적입니다. 본 영상은 이러한 위험성을 인지하고, AI를 효과적으로 관리하며 조직의 성장을 도모하는 방안을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퇴사한 이형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C8edqCVC0Fs</a:t>
            </a:r>
            <a:endParaRPr lang="en-US" sz="1050" dirty="0"/>
          </a:p>
        </p:txBody>
      </p:sp>
      <p:pic>
        <p:nvPicPr>
          <p:cNvPr id="13" name="Image 0" descr="assets/generated/videos/C8edqCVC0Fs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AI가 조직에 미치는 부정적인 영향에 대해 경고하며, 특히 AI 도입 시 발생할 수 있는 문제점들을 심층적으로 분석합니다. AI는 효율성을 높일 수 있지만, 잘못 사용될 경우 오히려 조직의 의사결정 과정을 왜곡하고, 구성원 간의 소통을 저해하며, 장기적으로는 조직의 경쟁력을 약화시킬 수 있습니다. 따라서 AI 도입 시에는 신중한 접근과 명확한 전략 수립이 필수적입니다. 본 영상은 이러한 위험성을 인지하고, AI를 효과적으로 관리하며 조직의 성장을 도모하는 방안을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도입의 긍정적 측면과 잠재적 위험성 소개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조직 의사결정에 미치는 부정적 영향 분석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의존성 증가가 인간 능력에 미치는 영향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도입 시 고려해야 할 기술적, 윤리적 과제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조직 문화 및 소통에 미치는 변화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시대의 조직 경쟁력 유지 및 강화 방안 제시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AI는 만능 해결책이 아니며, 도입 시 신중한 접근이 요구된다.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 편향성과 알고리즘의 불투명성은 AI의 신뢰성을 저해하는 주요 요인이다.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AI에 대한 과도한 의존은 인간의 문제 해결 능력과 창의성을 퇴화시킬 수 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시스템의 윤리적 문제와 개인정보 보호에 대한 철저한 검토가 필요하다.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AI는 조직 내 인간적인 소통과 관계 형성을 방해할 수 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도입의 성공은 기술 자체보다 조직의 관리 능력과 전략에 달려있다.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의사결정 시스템 도입 시, 편향성 검증 및 윤리적 가이드라인 수립 프로세스 강화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활용 교육 프로그램 개발을 통해 구성원의 AI 리터러시 향상 및 비판적 사고 능력 배양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AI와 인간의 협업을 최적화하는 워크플로우 설계 및 관련 기술 연구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도입으로 인한 조직 문화 변화 모니터링 및 적응 전략 수립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시스템의 성능 및 윤리적 영향에 대한 정기적인 감사 및 평가 체계 구축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구체적으로 언급된 AI 도입 실패 사례 및 관련 데이터 출처 확인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조직 경쟁력을 약화시키는 구체적인 메커니즘 및 학술적 근거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제시된 AI 관리 방안의 실효성 및 실제 적용 사례 검증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'WBR 양식' 및 '비즈니스 문의' 링크의 실제 내용 확인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AI가 조직을 망치는 이유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퇴사한 이형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C8edqCVC0Fs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https://www.youtube.com/watch?v=C8edqCVC0Fs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2026-06-07T15:38:37Z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https://www.youtube.com/watch?v=C8edqCVC0Fs | video_id: C8edqCVC0Fs | generated: 2026-06-07T15:38:37Z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AI가 조직을 망치는 이유</dc:title>
  <dc:subject>YouTube information summary</dc:subject>
  <dc:creator>DreamLabs Collector</dc:creator>
  <cp:lastModifiedBy>DreamLabs Collector</cp:lastModifiedBy>
  <cp:revision>1</cp:revision>
  <dcterms:created xsi:type="dcterms:W3CDTF">2026-06-07T15:38:37Z</dcterms:created>
  <dcterms:modified xsi:type="dcterms:W3CDTF">2026-06-07T15:38:37Z</dcterms:modified>
</cp:coreProperties>
</file>