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버튼 하나 추가하라면 500줄 코드를 쓴답니다… 바이브 코딩, 지금 제정신인가요?</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AI 코드 생성 도구 '포니테일(Ponytail)'의 등장과 그에 따른 과장된 주장을 비판적으로 분석합니다. AI의 과잉 생성 문제, 즉 '슬롭(slop)'을 해결한다고 주장하며 깃허브에서 폭발적인 인기를 얻은 포니테일의 '코드 80% 감소, 비용 절반'이라는 수치를 해부합니다. 영상은 바이럴 게시물부터 개발자들의 반론, 그리고 README에 숨겨진 '단발성 벤치마크'라는 단서까지 추적하며, 포니테일의 실제 작동 방식과 한계를 명확히 보여줍니다. 결론적으로, 제시된 퍼센트 수치는 약속이 아닌 출발점이며, AI 개발 도구 도입 시 사실과 반응을 구분하는 신중한 접근이 필요함을 강조합니다. 이 요약은 제공된 YouTube 영상 메타데이터만을 기반으로 작성되었으며, 영상 시청을 통한 추가 확인이 필요할 수 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바이브랩스</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CBhAOkSCZ3A</a:t>
            </a:r>
            <a:endParaRPr lang="en-US" sz="1050" dirty="0"/>
          </a:p>
        </p:txBody>
      </p:sp>
      <p:pic>
        <p:nvPicPr>
          <p:cNvPr id="13" name="Image 0" descr="assets/generated/videos/CBhAOkSCZ3A/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https://www.youtube.com/watch?v=CBhAOkSCZ3A | video_id: CBhAOkSCZ3A | generated: 2026-06-20T15:43:01Z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AI 코드 생성 도구 '포니테일(Ponytail)'의 등장과 그에 따른 과장된 주장을 비판적으로 분석합니다. AI의 과잉 생성 문제, 즉 '슬롭(slop)'을 해결한다고 주장하며 깃허브에서 폭발적인 인기를 얻은 포니테일의 '코드 80% 감소, 비용 절반'이라는 수치를 해부합니다. 영상은 바이럴 게시물부터 개발자들의 반론, 그리고 README에 숨겨진 '단발성 벤치마크'라는 단서까지 추적하며, 포니테일의 실제 작동 방식과 한계를 명확히 보여줍니다. 결론적으로, 제시된 퍼센트 수치는 약속이 아닌 출발점이며, AI 개발 도구 도입 시 사실과 반응을 구분하는 신중한 접근이 필요함을 강조합니다. 이 요약은 제공된 YouTube 영상 메타데이터만을 기반으로 작성되었으며, 영상 시청을 통한 추가 확인이 필요할 수 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https://www.youtube.com/watch?v=CBhAOkSCZ3A | video_id: CBhAOkSCZ3A | generated: 2026-06-20T15:43:01Z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00:00 버튼 하나에 500줄, AI 과잉생성</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00:34 깃허브 별 3만 개, 포니테일 등장</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00:55 바이럴 게시물이 불을 댕기다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01:33 "가장 좋은 코드는 안 쓴 코드"</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02:14 날카로운 반론들 — 멍키패치 외</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03:29 80% 숫자 해부, README의 작은 글씨</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https://www.youtube.com/watch?v=CBhAOkSCZ3A | video_id: CBhAOkSCZ3A | generated: 2026-06-20T15:43:01Z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코드 생성의 '슬롭(slop)' 문제: 불필요하게 길고 복잡한 코드 생성 경향.</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포니테일의 핵심 철학: '가장 좋은 코드는 아예 쓰지 않은 코드다' (AI에게 시니어 개발자의 손버릇을 심는다는 비유).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개발자 커뮤니티의 비판적 시각: '멍키패치', '하이 응우옌', '프록시소울' 등 구체적인 반론 제기.</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벤치마크의 한계: '단발성 벤치마크'라는 조건이 80% 코드 감소 주장의 일반화 가능성을 제한.</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포니테일의 작동 방식: 복잡한 엔진 대신 'ponytail.md'라는 단순한 규칙 파일로 AI의 코드 생성 과정을 제어.</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개발 도구의 효과 검증: 바이럴 마케팅이나 과장된 수치보다는 실제 적용 및 측정의 중요성.</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https://www.youtube.com/watch?v=CBhAOkSCZ3A | video_id: CBhAOkSCZ3A | generated: 2026-06-20T15:43:01Z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코드 생성 도구 도입 시, '포니테일' 사례를 참고하여 과장된 홍보 문구에 현혹되지 않고 철저한 내부 검증 프로세스를 수립해야 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내부 개발 프로젝트에서 AI 코드 생성 도구를 활용할 경우, '슬롭' 문제를 방지하고 효율적인 코드 품질을 유지하기 위한 가이드라인 또는 자체 규칙 파일(ponytail.md와 유사한) 개발을 고려할 수 있습니다.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개발자 생산성 향상을 위한 AI 도구 연구 시, 단순히 코드 생성량 증가가 아닌, 코드 품질, 유지보수성, 그리고 실제 개발 시간 단축 효과를 종합적으로 평가하는 기준을 마련해야 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오픈소스 커뮤니티에서 빠르게 확산되는 기술 트렌드를 분석할 때, 해당 기술의 본질적인 가치와 한계를 비판적으로 검토하는 리서치 방법론을 강화해야 합니다.</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https://www.youtube.com/watch?v=CBhAOkSCZ3A | video_id: CBhAOkSCZ3A | generated: 2026-06-20T15:43:01Z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포니테일이 주장하는 '코드 80% 감소, 비용 절반'의 실제 벤치마크 환경 및 결과에 대한 상세 내용 (영상 시청 필요).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'멍키패치', '하이 응우옌', '프록시소울' 등 개발자들의 구체적인 반론 내용과 기술적 근거 (영상 시청 또는 관련 자료 조사 필요).</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README에 언급된 '단발성 벤치마크'가 의미하는 정확한 한계점 및 이것이 일반적인 개발 환경에 미치는 영향 (영상 시청 또는 포니테일 문서 확인 필요).</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포니테일의 'ponytail.md' 규칙 파일의 실제 예시와, AI가 코드를 쓰기 직전 '사다리'를 타고 내려가는 과정의 기술적 상세 설명 (영상 시청 또는 포니테일 문서 확인 필요).</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https://www.youtube.com/watch?v=CBhAOkSCZ3A | video_id: CBhAOkSCZ3A | generated: 2026-06-20T15:43:01Z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버튼 하나 추가하라면 500줄 코드를 쓴답니다… 바이브 코딩, 지금 제정신인가요?</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바이브랩스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CBhAOkSCZ3A</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https://www.youtube.com/watch?v=CBhAOkSCZ3A</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2026-06-20T15:43:01Z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https://www.youtube.com/watch?v=CBhAOkSCZ3A | video_id: CBhAOkSCZ3A | generated: 2026-06-20T15:43:01Z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버튼 하나 추가하라면 500줄 코드를 쓴답니다… 바이브 코딩, 지금 제정신인가요?</dc:title>
  <dc:subject>YouTube information summary</dc:subject>
  <dc:creator>DreamLabs Collector</dc:creator>
  <cp:lastModifiedBy>DreamLabs Collector</cp:lastModifiedBy>
  <cp:revision>1</cp:revision>
  <dcterms:created xsi:type="dcterms:W3CDTF">2026-06-20T15:43:02Z</dcterms:created>
  <dcterms:modified xsi:type="dcterms:W3CDTF">2026-06-20T15:43:02Z</dcterms:modified>
</cp:coreProperties>
</file>