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MS가 기업용 프로그램을 개인한테 풀었다고?? 역대급 무료 원격 접속 관리 프로그램 공개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Microsoft가 기존에 기업용으로만 제공하던 강력한 원격 접속 관리 프로그램을 개인 사용자에게 무료로 공개했습니다. 이는 유료 또는 기업 환경에서만 접근 가능했던 고급 기능을 일반 사용자도 활용할 수 있게 되었다는 점에서 주목할 만합니다. 해당 프로그램은 원격 데스크톱 통합 관리 기능을 제공하여 개인의 생산성 향상 및 IT 관리 효율성을 높이는 데 기여할 것으로 예상됩니다. 이번 공개는 Microsoft의 개인 사용자 시장 전략 변화를 시사하며, 무료 고성능 도구의 확산 가능성을 보여줍니다.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컴테크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CEownU4_gp0</a:t>
            </a:r>
            <a:endParaRPr lang="en-US" sz="1050" dirty="0"/>
          </a:p>
        </p:txBody>
      </p:sp>
      <p:pic>
        <p:nvPicPr>
          <p:cNvPr id="13" name="Image 0" descr="assets/generated/videos/CEownU4_gp0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https://www.youtube.com/watch?v=CEownU4_gp0 | video_id: CEownU4_gp0 | generated: 2026-06-16T16:41:46Z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Microsoft가 기존에 기업용으로만 제공하던 강력한 원격 접속 관리 프로그램을 개인 사용자에게 무료로 공개했습니다. 이는 유료 또는 기업 환경에서만 접근 가능했던 고급 기능을 일반 사용자도 활용할 수 있게 되었다는 점에서 주목할 만합니다. 해당 프로그램은 원격 데스크톱 통합 관리 기능을 제공하여 개인의 생산성 향상 및 IT 관리 효율성을 높이는 데 기여할 것으로 예상됩니다. 이번 공개는 Microsoft의 개인 사용자 시장 전략 변화를 시사하며, 무료 고성능 도구의 확산 가능성을 보여줍니다.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https://www.youtube.com/watch?v=CEownU4_gp0 | video_id: CEownU4_gp0 | generated: 2026-06-16T16:41:46Z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소개 및 Microsoft 원격 접속 관리 프로그램의 개인용 전환 발표 (metadata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기업용 프로그램의 특징 및 개인용 전환의 의미 설명 (metadata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개인용으로 추가된 기능 및 주요 활용 사례 소개 (metadata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프로그램 설치 및 설정 방법 가이드 (metadata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사용자에게 미치는 영향 및 결론 제시 (metadata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https://www.youtube.com/watch?v=CEownU4_gp0 | video_id: CEownU4_gp0 | generated: 2026-06-16T16:41:46Z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Microsoft의 기업용 기술 개인 사용자 확장 전략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무료로 제공되는 고성능 원격 접속 관리 솔루션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사용자의 생산성 및 IT 관리 효율성 향상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원격 데스크톱 통합 관리 기능의 접근성 증대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Microsoft의 시장 전략 변화 및 경쟁 우위 확보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Windows App을 통한 통합 관리 가능성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https://www.youtube.com/watch?v=CEownU4_gp0 | video_id: CEownU4_gp0 | generated: 2026-06-16T16:41:46Z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원격 근무 환경 지원을 위한 직원 개인 기기 관리 솔루션으로의 도입 가능성 검토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IT 지원팀의 원격 문제 해결 및 지원 효율성 증대 방안 연구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Microsoft의 개인 사용자 시장 전략 변화 및 기술 동향 분석 자료로 활용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고성능 도구의 보안 취약점 및 관리 편의성 균형점 연구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직원들의 개인 생산성 향상을 위한 도구로의 활용 방안 모색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https://www.youtube.com/watch?v=CEownU4_gp0 | video_id: CEownU4_gp0 | generated: 2026-06-16T16:41:46Z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정확한 '무료' 범위 및 라이선스 조건 (상업적 이용 가능 여부 등) 확인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기업용 버전과 개인용 버전 간의 기능적 차이점 상세 분석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프로그램의 성능, 안정성 및 보안 기능에 대한 독립적인 검증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지원되는 운영체제 및 하드웨어 사양에 대한 정확한 정보 확인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데이터 처리 방식 및 개인 정보 보호 정책에 대한 추가 정보 필요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https://www.youtube.com/watch?v=CEownU4_gp0 | video_id: CEownU4_gp0 | generated: 2026-06-16T16:41:46Z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MS가 기업용 프로그램을 개인한테 풀었다고?? 역대급 무료 원격 접속 관리 프로그램 공개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컴테크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CEownU4_gp0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https://www.youtube.com/watch?v=CEownU4_gp0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2026-06-16T16:41:46Z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https://www.youtube.com/watch?v=CEownU4_gp0 | video_id: CEownU4_gp0 | generated: 2026-06-16T16:41:46Z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MS가 기업용 프로그램을 개인한테 풀었다고?? 역대급 무료 원격 접속 관리 프로그램 공개</dc:title>
  <dc:subject>YouTube information summary</dc:subject>
  <dc:creator>DreamLabs Collector</dc:creator>
  <cp:lastModifiedBy>DreamLabs Collector</cp:lastModifiedBy>
  <cp:revision>1</cp:revision>
  <dcterms:created xsi:type="dcterms:W3CDTF">2026-06-16T16:41:46Z</dcterms:created>
  <dcterms:modified xsi:type="dcterms:W3CDTF">2026-06-16T16:41:46Z</dcterms:modified>
</cp:coreProperties>
</file>