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[필수시청] 비개발자가 AI 코딩에서 막히는 진짜 이유 #비개발자사고법 #비개발자AI코딩 #클로드코드</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본 영상은 AI 코딩 시대에 비개발자들이 웹서비스, MVP, 자동화 도구를 만들다 막히는 근본적인 이유를 다룹니다. AI가 많은 문제를 해결해 주지만, 회원가입 데이터 저장, 결제 연동, 배포/호스팅과 같은 핵심 개발 개념의 부재가 장벽이 됩니다. 강사는 비개발자로서 겪었던 경험을 바탕으로, 프론트엔드, 백엔드, 데이터베이스, API, 호스팅 등 '최소한의 개발 개념'을 비유와 사례를 통해 쉽게 설명하여 AI에게 제대로 지시하는 방법을 제시합니다. 이는 단순히 코드를 고치는 것을 넘어, AI를 활용하여 아이디어를 실제 서비스로 구현하고자 하는 비개발자들에게 필수적인 지식과 사고법을 제공하는 것을 목표로 합니다. 궁극적으로 AI 시대에 기술 격차를 넘어 기회를 창출하는 생존 전략을 제시합니다.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외부강사 김지백 (모두의 AI 교육)</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CFXdN1x5s9Y</a:t>
            </a:r>
            <a:endParaRPr lang="en-US" sz="1050" dirty="0"/>
          </a:p>
        </p:txBody>
      </p:sp>
      <p:pic>
        <p:nvPicPr>
          <p:cNvPr id="13" name="Image 0" descr="assets/generated/videos/CFXdN1x5s9Y/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https://www.youtube.com/watch?v=CFXdN1x5s9Y | video_id: CFXdN1x5s9Y | generated: 2026-06-30T15:56:28Z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본 영상은 AI 코딩 시대에 비개발자들이 웹서비스, MVP, 자동화 도구를 만들다 막히는 근본적인 이유를 다룹니다. AI가 많은 문제를 해결해 주지만, 회원가입 데이터 저장, 결제 연동, 배포/호스팅과 같은 핵심 개발 개념의 부재가 장벽이 됩니다. 강사는 비개발자로서 겪었던 경험을 바탕으로, 프론트엔드, 백엔드, 데이터베이스, API, 호스팅 등 '최소한의 개발 개념'을 비유와 사례를 통해 쉽게 설명하여 AI에게 제대로 지시하는 방법을 제시합니다. 이는 단순히 코드를 고치는 것을 넘어, AI를 활용하여 아이디어를 실제 서비스로 구현하고자 하는 비개발자들에게 필수적인 지식과 사고법을 제공하는 것을 목표로 합니다. 궁극적으로 AI 시대에 기술 격차를 넘어 기회를 창출하는 생존 전략을 제시합니다.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https://www.youtube.com/watch?v=CFXdN1x5s9Y | video_id: CFXdN1x5s9Y | generated: 2026-06-30T15:56:28Z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0:00 AI 코딩의 함정: '고쳐줘'만으로는 해결되지 않는 벽 - AI 코딩의 한계와 비개발자가 마주하는 근본적인 문제 제기. (메타데이터 기반)</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비개발자가 겪는 구체적인 난관 - 회원가입, 결제 연동, 배포/호스팅 등 실제 사례를 통해 문제점 설명. (영상 설명 기반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3:34 AI 에이전트 시대, 비개발자가 반드시 알아야 할 '최소한의 개념' - 문제 해결을 위한 핵심 개념의 필요성 강조 및 소개. (메타데이터 기반)</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최소한의 개발 개념 설명 - 프론트엔드, 백엔드, 데이터베이스, API, 호스팅 등 비유와 사례를 통한 쉬운 설명. (영상 설명 기반 추론)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8:21 AI 시대의 생존 전략: 기술 격차를 넘어 기회로 만들기 - AI 활용 능력 향상을 통한 개인 및 사업 기회 창출 방안 제시. (메타데이터 기반)</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다음 강의 예고 - 데이터베이스 연결(Firebase) 등 후속 강의 내용 안내. (영상 설명 기반)</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https://www.youtube.com/watch?v=CFXdN1x5s9Y | video_id: CFXdN1x5s9Y | generated: 2026-06-30T15:56:28Z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코딩의 한계: AI가 많은 코딩 문제를 해결하지만, 근본적인 개발 개념 없이는 특정 단계에서 막히게 됩니다. (영상 제목, 설명, 0:00 섹션 기반)</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최소한의 개발 개념의 중요성: 비개발자가 AI에게 효과적으로 지시하고 복잡한 프로젝트를 완성하기 위해 프론트엔드, 백엔드, 데이터베이스, API, 호스팅 등 핵심 개념을 이해해야 합니다. (영상 설명, 3:34 섹션 기반)</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비개발자 중심의 교육: 개발자가 아닌 사람들의 눈높이에 맞춰 어려운 기술 용어를 비유와 사례로 쉽게 설명하는 접근 방식입니다. (영상 설명 기반)</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실용적인 문제 해결: 회원가입 데이터 저장, 결제 시스템 연동, 배포 등 비개발자가 실제 겪는 문제 해결에 초점을 맞춥니다. (영상 설명 기반)</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에이전트 시대의 역량 강화: 단순히 코드를 생성하는 것을 넘어, AI 에이전트에게 올바른 지시를 내릴 수 있는 사고법을 기르는 것이 목표입니다. (영상 설명, 3:34 섹션 기반)</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기술 격차 해소 및 기회 창출: AI 기술을 이해하고 활용함으로써 비개발자도 새로운 사업 기회를 만들고 업무 효율을 높일 수 있습니다. (영상 설명, 8:21 섹션 기반)</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https://www.youtube.com/watch?v=CFXdN1x5s9Y | video_id: CFXdN1x5s9Y | generated: 2026-06-30T15:56:28Z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내부 교육 자료 활용: DreamLabs 연구원 및 비개발 직군이 AI 코딩 도구를 활용할 때 겪을 수 있는 어려움을 예측하고, 이를 해결하기 위한 기초 개념 교육 자료로 활용 가능합니다.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도구 활용 가이드라인 개발: AI 코딩 도구(예: Claude Code) 사용 시 '최소한의 개념'을 이해하고 효과적으로 프롬프트를 작성하는 가이드라인 개발에 참고할 수 있습니다.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프로젝트 초기 MVP 개발 지원: 비개발자 연구원이 아이디어를 빠르게 MVP로 구현할 때, 데이터베이스 연동이나 배포와 같은 기술적 장벽을 넘을 수 있도록 지원하는 데 활용될 수 있습니다.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기술 브리핑 및 리서치 노트 작성: AI 코딩 트렌드 및 비개발자 접근성 관련 리서치 시, 핵심적인 인사이트와 교육 방향성을 도출하는 데 기여할 수 있습니다.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협업 효율 증대: 개발자와 비개발자 간의 기술적 소통 격차를 줄이고, AI 기반 프로젝트의 협업 효율을 높이는 데 필요한 공통 이해 기반을 마련하는 데 도움이 됩니다.</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https://www.youtube.com/watch?v=CFXdN1x5s9Y | video_id: CFXdN1x5s9Y | generated: 2026-06-30T15:56:28Z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각 개념(프론트엔드, 백엔드, DB, API, 호스팅)의 구체적인 설명 방식: 메타데이터에는 비유와 사례로 설명한다고 되어 있으나, 실제 영상에서 어떤 비유와 사례를 사용했는지 확인이 필요합니다.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'최소한의 개념'의 범위와 깊이: 영상에서 다루는 '최소한의 개념'이 DreamLabs의 특정 프로젝트에 적용하기에 충분한 깊이인지, 혹은 추가 학습이 필요한지 영상 시청을 통해 확인해야 합니다.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Claude Code, Cursor, Firebase, Supabase 등 특정 도구 활용 예시: 언급된 도구들이 영상 내에서 어떻게 활용되거나 설명되는지 구체적인 맥락 파악이 필요합니다.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에이전트 시대의 생존 전략에 대한 구체적인 내용: 8:21 섹션에서 제시하는 '생존 전략'이 어떤 내용으로 구성되어 있는지, DreamLabs의 전략 방향과 일치하는지 확인이 필요합니다.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강사의 설명 스타일 및 전달력: 비개발자를 위한 교육으로서 강사의 설명 방식이 얼마나 효과적인지 직접 시청하여 평가해야 합니다.</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https://www.youtube.com/watch?v=CFXdN1x5s9Y | video_id: CFXdN1x5s9Y | generated: 2026-06-30T15:56:28Z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[필수시청] 비개발자가 AI 코딩에서 막히는 진짜 이유 #비개발자사고법 #비개발자AI코딩 #클로드코드</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외부강사 김지백 (모두의 AI 교육)</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CFXdN1x5s9Y</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https://www.youtube.com/watch?v=CFXdN1x5s9Y</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2026-06-30T15:56:28Z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https://www.youtube.com/watch?v=CFXdN1x5s9Y | video_id: CFXdN1x5s9Y | generated: 2026-06-30T15:56:28Z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[필수시청] 비개발자가 AI 코딩에서 막히는 진짜 이유 #비개발자사고법 #비개발자AI코딩 #클로드코드</dc:title>
  <dc:subject>YouTube information summary</dc:subject>
  <dc:creator>DreamLabs Collector</dc:creator>
  <cp:lastModifiedBy>DreamLabs Collector</cp:lastModifiedBy>
  <cp:revision>1</cp:revision>
  <dcterms:created xsi:type="dcterms:W3CDTF">2026-06-30T15:56:29Z</dcterms:created>
  <dcterms:modified xsi:type="dcterms:W3CDTF">2026-06-30T15:56:29Z</dcterms:modified>
</cp:coreProperties>
</file>