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피지컬AI '골든 타임' 3년‥"미·중 제치고 1강" (2026.07.02/뉴스투데이/MBC)</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MBC 뉴스투데이 보도에 따르면, 한국 정부는 피지컬 AI 분야에서 3년 내(2026년 7월 2일 기준) 세계 최고가 되겠다는 목표를 설정하고 독자적인 기술 개발에 착수했습니다. 현재 이 분야는 미국과 중국이 치열하게 경쟁하고 있으며, 한국은 이를 '골든 타임'으로 인식하고 있습니다. 이 영상은 한국의 피지컬 AI 기술 주도권 확보 전략과 글로벌 경쟁 구도를 다루고 있습니다. 정부의 적극적인 투자와 정책 지원을 통해 미래 핵심 기술 분야에서의 국가 경쟁력 강화를 모색하는 내용으로 추정됩니다. 이는 국가 차원의 중요한 기술 전략적 움직임을 보여줍니다.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MBCNEWS</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CMuRYDVzjiM</a:t>
            </a:r>
            <a:endParaRPr lang="en-US" sz="1050" dirty="0"/>
          </a:p>
        </p:txBody>
      </p:sp>
      <p:pic>
        <p:nvPicPr>
          <p:cNvPr id="13" name="Image 0" descr="assets/generated/videos/CMuRYDVzjiM/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https://www.youtube.com/watch?v=CMuRYDVzjiM | video_id: CMuRYDVzjiM | generated: 2026-07-03T15:44:23Z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MBC 뉴스투데이 보도에 따르면, 한국 정부는 피지컬 AI 분야에서 3년 내(2026년 7월 2일 기준) 세계 최고가 되겠다는 목표를 설정하고 독자적인 기술 개발에 착수했습니다. 현재 이 분야는 미국과 중국이 치열하게 경쟁하고 있으며, 한국은 이를 '골든 타임'으로 인식하고 있습니다. 이 영상은 한국의 피지컬 AI 기술 주도권 확보 전략과 글로벌 경쟁 구도를 다루고 있습니다. 정부의 적극적인 투자와 정책 지원을 통해 미래 핵심 기술 분야에서의 국가 경쟁력 강화를 모색하는 내용으로 추정됩니다. 이는 국가 차원의 중요한 기술 전략적 움직임을 보여줍니다.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https://www.youtube.com/watch?v=CMuRYDVzjiM | video_id: CMuRYDVzjiM | generated: 2026-07-03T15:44:23Z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도입: 한국의 피지컬 AI 세계 최고 목표 및 '골든 타임' 선언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현황 분석: 미국과 중국의 피지컬 AI 경쟁 구도 및 기술 수준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 정부의 전략: 독자 기술 개발 및 투자 계획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피지컬 AI의 중요성 및 미래 전망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한국의 피지컬 AI 주도권 확보 의지 강조 및 기대 효과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https://www.youtube.com/watch?v=CMuRYDVzjiM | video_id: CMuRYDVzjiM | generated: 2026-07-03T15:44:23Z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피지컬 AI는 미래 산업의 핵심 동력으로 부상하며 국가 경쟁력의 중요한 요소.</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 정부의 공격적인 피지컬 AI 기술 선점 전략 및 목표 설정.</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미-중 기술 패권 경쟁 속에서 한국이 독자적인 기술 노선을 구축하려는 시도.</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'골든 타임' 개념을 통해 피지컬 AI 기술 개발의 시급성과 중요성 강조.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국가 주도 연구 개발 및 산업 생태계 조성의 필요성.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피지컬 AI가 로봇, 자율주행, 스마트 팩토리 등 다양한 분야에 미칠 영향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https://www.youtube.com/watch?v=CMuRYDVzjiM | video_id: CMuRYDVzjiM | generated: 2026-07-03T15:44:23Z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피지컬 AI 관련 국내외 기술 동향 및 시장 분석 보고서 작성에 활용.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기존 AI 연구 분야와 피지컬 AI 기술 접목 가능성 탐색 및 신규 프로젝트 발굴.</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정부 R&amp;D 과제 참여 또는 산학 협력 기회 모색을 위한 기초 자료.</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피지컬 AI 기반 신규 서비스 또는 제품 아이디어 발굴 및 사업화 검토.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관련 기술 인력 양성 및 확보 전략 수립에 참고 자료로 활용.</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https://www.youtube.com/watch?v=CMuRYDVzjiM | video_id: CMuRYDVzjiM | generated: 2026-07-03T15:44:23Z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 정부의 '3년 내 세계 최고' 목표에 대한 구체적인 로드맵, 예산, 그리고 핵심 추진 과제.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미국과 중국의 피지컬 AI 기술 수준 및 주요 플레이어에 대한 상세 정보와 경쟁 우위 요인.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한국의 독자 기술 개발 전략에 포함된 핵심 기술 분야 및 목표 기술 수준에 대한 구체적인 내용.</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'골든 타임'의 구체적인 근거 및 분석 내용, 그리고 이 시기를 놓쳤을 때의 파급 효과.</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피지컬 AI의 정의 및 범위, 그리고 주요 응용 분야에 대한 상세 설명.</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정부 발표의 신뢰성 및 실현 가능성에 대한 전문가 의견 및 비판적 분석.</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https://www.youtube.com/watch?v=CMuRYDVzjiM | video_id: CMuRYDVzjiM | generated: 2026-07-03T15:44:23Z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피지컬AI '골든 타임' 3년‥"미·중 제치고 1강" (2026.07.02/뉴스투데이/MBC)</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MBCNEWS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CMuRYDVzjiM</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https://www.youtube.com/watch?v=CMuRYDVzjiM</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2026-07-03T15:44:23Z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https://www.youtube.com/watch?v=CMuRYDVzjiM | video_id: CMuRYDVzjiM | generated: 2026-07-03T15:44:23Z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피지컬AI '골든 타임' 3년‥"미·중 제치고 1강" (2026.07.02/뉴스투데이/MBC)</dc:title>
  <dc:subject>YouTube information summary</dc:subject>
  <dc:creator>DreamLabs Collector</dc:creator>
  <cp:lastModifiedBy>DreamLabs Collector</cp:lastModifiedBy>
  <cp:revision>1</cp:revision>
  <dcterms:created xsi:type="dcterms:W3CDTF">2026-07-03T15:44:23Z</dcterms:created>
  <dcterms:modified xsi:type="dcterms:W3CDTF">2026-07-03T15:44:23Z</dcterms:modified>
</cp:coreProperties>
</file>