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This Open Source Repo Just Solved Claude Code's #1 Problem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Claude Code의 주요 문제점인 코드베이스 처리 능력의 한계를 해결하기 위한 오픈소스 솔루션 'Graphify'를 소개합니다. Graphify는 대규모 코드베이스에서 정보를 추출하여 지식 그래프를 구축하고, 이를 통해 더 정확하고 토큰 효율적인 응답 생성을 가능하게 합니다. RAG(Retrieval-Augmented Generation) 방식이 아닌 새로운 접근법을 제시하며, 코드베이스 분석 및 정보 저장 방식에 대한 혁신을 보여줍니다. 영상은 Graphify의 개념 설명, 설치 및 데모 시연, 그리고 최종적인 의견으로 구성됩니다.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Chase AI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ChskqGovoHg</a:t>
            </a:r>
            <a:endParaRPr lang="en-US" sz="1050" dirty="0"/>
          </a:p>
        </p:txBody>
      </p:sp>
      <p:pic>
        <p:nvPicPr>
          <p:cNvPr id="13" name="Image 0" descr="assets/generated/videos/ChskqGovoHg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https://www.youtube.com/watch?v=ChskqGovoHg | video_id: ChskqGovoHg | generated: 2026-06-07T15:37:36Z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Claude Code의 주요 문제점인 코드베이스 처리 능력의 한계를 해결하기 위한 오픈소스 솔루션 'Graphify'를 소개합니다. Graphify는 대규모 코드베이스에서 정보를 추출하여 지식 그래프를 구축하고, 이를 통해 더 정확하고 토큰 효율적인 응답 생성을 가능하게 합니다. RAG(Retrieval-Augmented Generation) 방식이 아닌 새로운 접근법을 제시하며, 코드베이스 분석 및 정보 저장 방식에 대한 혁신을 보여줍니다. 영상은 Graphify의 개념 설명, 설치 및 데모 시연, 그리고 최종적인 의견으로 구성됩니다.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https://www.youtube.com/watch?v=ChskqGovoHg | video_id: ChskqGovoHg | generated: 2026-06-07T15:37:36Z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인트로 (0:00)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Graphify 설명 (0:32)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설치 및 데모 시연 (5:55)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최종 의견 (12:32)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https://www.youtube.com/watch?v=ChskqGovoHg | video_id: ChskqGovoHg | generated: 2026-06-07T15:37:36Z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Graphify: 대규모 코드베이스를 위한 비-RAG 솔루션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지식 그래프 구축: 코드베이스 정보의 구조화 및 저장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토큰 효율성 향상: 더 적은 토큰으로 더 많은 정보 처리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정확도 개선: 구조화된 정보를 통한 응답 품질 향상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오픈소스 활용: 커뮤니티 기반의 코드베이스 분석 도구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Code의 한계 극복: 메모리 및 처리 능력 문제 해결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https://www.youtube.com/watch?v=ChskqGovoHg | video_id: ChskqGovoHg | generated: 2026-06-07T15:37:36Z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대규모 사내 코드베이스 분석 및 문서화 자동화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코드 변경 이력 및 의존성 관리를 위한 지식 그래프 구축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코드 리뷰 및 취약점 분석 시스템 고도화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개발자 생산성 향상을 위한 코드 검색 및 추천 기능 개발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복잡한 소프트웨어 아키텍처 이해 및 시각화 도구 개발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https://www.youtube.com/watch?v=ChskqGovoHg | video_id: ChskqGovoHg | generated: 2026-06-07T15:37:36Z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Graphify의 실제 성능 및 확장성 검증 (다양한 규모의 코드베이스 대상)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Graphify가 Claude Code의 '메모리 문제'를 구체적으로 어떻게 해결하는지에 대한 상세 기술 분석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Graphify와 기존 RAG 방식과의 성능 비교 데이터 확보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Graphify 설치 및 사용 편의성에 대한 실제 사용자 경험 조사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https://www.youtube.com/watch?v=ChskqGovoHg | video_id: ChskqGovoHg | generated: 2026-06-07T15:37:36Z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This Open Source Repo Just Solved Claude Code's #1 Problem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Chase AI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ChskqGovoHg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https://www.youtube.com/watch?v=ChskqGovoHg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2026-06-07T15:37:36Z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https://www.youtube.com/watch?v=ChskqGovoHg | video_id: ChskqGovoHg | generated: 2026-06-07T15:37:36Z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Open Source Repo Just Solved Claude Code's #1 Problem</dc:title>
  <dc:subject>YouTube information summary</dc:subject>
  <dc:creator>DreamLabs Collector</dc:creator>
  <cp:lastModifiedBy>DreamLabs Collector</cp:lastModifiedBy>
  <cp:revision>1</cp:revision>
  <dcterms:created xsi:type="dcterms:W3CDTF">2026-06-07T15:37:36Z</dcterms:created>
  <dcterms:modified xsi:type="dcterms:W3CDTF">2026-06-07T15:37:36Z</dcterms:modified>
</cp:coreProperties>
</file>