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이 회사가 오픈소스 라이선스를 모두 없애버리겠답니다. (MALUS, 클린룸 프로젝트)</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'MALUS'라는 프로젝트와 '클린룸 엔지니어링' 개념을 통해 오픈소스 라이선스를 우회하거나 무력화하려는 급진적인 시도를 다룹니다. 핵심은 AI 에이전트를 활용하여 기존 소프트웨어의 기능을 학습하고, 이를 바탕으로 라이선스 제약 없이 새로운 코드를 생성하는 방식입니다. 이는 유료 소프트웨어 및 라이선스 시장에 막대한 파장을 일으킬 수 있으며, 소스 코드의 소유권과 관련된 심각한 법적, 윤리적 문제를 제기합니다. 영상은 이러한 기술적 접근 방식과 그로 인한 산업 전반의 변화 가능성, 그리고 수반되는 법적 리스크를 탐구합니다. (참고: 본 브리핑은 영상의 메타데이터(제목, 설명)만을 기반으로 작성되었으며, 트랜스크립트가 없어 내용의 상세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WeekdayCode 평일코딩</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D4n6JUeIm1Q</a:t>
            </a:r>
            <a:endParaRPr lang="en-US" sz="1050" dirty="0"/>
          </a:p>
        </p:txBody>
      </p:sp>
      <p:pic>
        <p:nvPicPr>
          <p:cNvPr id="13" name="Image 0" descr="assets/generated/videos/D4n6JUeIm1Q/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'MALUS'라는 프로젝트와 '클린룸 엔지니어링' 개념을 통해 오픈소스 라이선스를 우회하거나 무력화하려는 급진적인 시도를 다룹니다. 핵심은 AI 에이전트를 활용하여 기존 소프트웨어의 기능을 학습하고, 이를 바탕으로 라이선스 제약 없이 새로운 코드를 생성하는 방식입니다. 이는 유료 소프트웨어 및 라이선스 시장에 막대한 파장을 일으킬 수 있으며, 소스 코드의 소유권과 관련된 심각한 법적, 윤리적 문제를 제기합니다. 영상은 이러한 기술적 접근 방식과 그로 인한 산업 전반의 변화 가능성, 그리고 수반되는 법적 리스크를 탐구합니다. (참고: 본 브리핑은 영상의 메타데이터(제목, 설명)만을 기반으로 작성되었으며, 트랜스크립트가 없어 내용의 상세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MALUS 프로젝트 개요 및 목표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개발 방식의 선행 사례 (OpenAI Symphony, BB IDE)</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컨텍스트를 활용한 'Build your own X' 개념</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클린룸 프로젝트 'MALUS'의 구체적인 소개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에이전트를 통한 라이선스 우회 메커니즘</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유료 소프트웨어 및 라이선스 시장에 대한 잠재적 영향</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**MALUS 프로젝트**: AI와 클린룸 엔지니어링을 결합하여 오픈소스 라이선스 제약을 회피하려는 시도.</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기반 라이선스 우회**: AI가 기존 소프트웨어의 기능과 동작을 학습한 후, 라이선스에 얽매이지 않는 새로운 구현체를 생성하는 방식.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**클린룸 엔지니어링**: 기존 소프트웨어의 내부 구현을 직접 보지 않고 기능 명세만을 바탕으로 독립적인 구현을 만드는 법적 회피 기술.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**소프트웨어 소유권의 재정의**: AI가 생성한 코드의 소유권 및 원본 소프트웨어와의 관계에 대한 근본적인 질문 제기.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**유료 소프트웨어 시장의 변화**: 라이선스 우회가 가능해질 경우, 기존의 유료 소프트웨어 및 서비스 모델에 심각한 위협이 될 수 있음.</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**법적 및 윤리적 리스크**: 클린룸 엔지니어링의 법적 유효성, AI 학습 데이터의 저작권 문제, 그리고 AI 생성물의 법적 지위에 대한 불확실성.</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**IP 전략 재검토**: AI 기반 라이선스 우회 기술의 발전이 DreamLabs의 기존 IP 보호 전략 및 오픈소스 활용 정책에 미칠 영향을 분석.</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**경쟁 환경 분석**: 유사 기술을 활용하는 경쟁사 출현 가능성 및 시장 변화에 대한 선제적 대응 방안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개발 윤리 및 법률 가이드라인**: AI 에이전트 개발 시 학습 데이터의 저작권 및 생성 코드의 법적 지위에 대한 내부 가이드라인 수립 필요성 검토.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개발 효율성**: AI 에이전트를 활용한 코드 생성 및 기능 구현 방식이 DreamLabs의 개발 프로세스에 적용될 수 있는 잠재적 영역 탐색 (단, 라이선스 이슈 명확화 후).</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**잠재적 위협 요소**: DreamLabs가 개발하는 소프트웨어의 라이선스 모델이 이러한 AI 기반 우회 기술에 의해 무력화될 가능성에 대한 대비.</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**MALUS 프로젝트의 구체적인 기술적 구현 및 진행 상황**: 영상에서 언급된 MALUS 프로젝트의 실제 기술적 상세 내용과 현재 개발 단계에 대한 원본 자료 확인. (트랜스크립트 부재로 인한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에이전트를 통한 라이선스 우회의 법적 유효성**: 클린룸 엔지니어링의 법적 판례 및 AI 생성 코드의 저작권 관련 최신 법률 해석에 대한 전문가 의견 또는 관련 논문 검토. (트랜스크립트 부재로 인한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**OpenAI Symphony, BB IDE 등 사례의 상세 내용**: 영상에서 언급된 사례들이 MALUS 프로젝트와 어떤 방식으로 연관되며, 실제 기술적 성과는 어떠한지 원본 자료를 통해 확인. (트랜스크립트 부재로 인한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**유료 소프트웨어 시장에 미칠 파장의 구체적인 근거**: 영상에서 제시하는 시장 파급 효과에 대한 분석의 근거와 데이터 확인. (트랜스크립트 부재로 인한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**소스 코드 소유권에 대한 논의의 심층성**: 영상에서 다루는 소유권 문제에 대한 법적, 철학적 논의의 깊이와 주요 주장 확인. (트랜스크립트 부재로 인한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이 회사가 오픈소스 라이선스를 모두 없애버리겠답니다. (MALUS, 클린룸 프로젝트)</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WeekdayCode 평일코딩</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D4n6JUeIm1Q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https://www.youtube.com/watch?v=D4n6JUeIm1Q</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2026-08-11T16:02:52Z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https://www.youtube.com/watch?v=D4n6JUeIm1Q | video_id: D4n6JUeIm1Q | generated: 2026-08-11T16:02:52Z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이 회사가 오픈소스 라이선스를 모두 없애버리겠답니다. (MALUS, 클린룸 프로젝트)</dc:title>
  <dc:subject>YouTube information summary</dc:subject>
  <dc:creator>DreamLabs Collector</dc:creator>
  <cp:lastModifiedBy>DreamLabs Collector</cp:lastModifiedBy>
  <cp:revision>1</cp:revision>
  <dcterms:created xsi:type="dcterms:W3CDTF">2026-08-11T16:02:52Z</dcterms:created>
  <dcterms:modified xsi:type="dcterms:W3CDTF">2026-08-11T16:02:52Z</dcterms:modified>
</cp:coreProperties>
</file>