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 Is a Free Open-Source Agent Model That Rivals GPT 5.5, Opus 4.7?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Nex-N2는 Nex AGI에서 출시한 새로운 오픈소스 에이전트 모델 제품군으로, GPT 5.5 및 Opus 4.7과 같은 최상위 모델에 필적한다고 주장됩니다. 이 모델은 에이전트적 사고(Agentic Thinking) 개념을 구현하며, Pro 및 Mini 버전으로 제공됩니다. 영상은 Nex-N2의 전체 분석과 공식 주장 대비 실제 벤치마크 수치를 다룰 것으로 보입니다. 다만, 트랜스크립트 부재로 인해 영상의 상세한 내용과 성능 검증은 추가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Stack Engineer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D4y2zWpKSUg</a:t>
            </a:r>
            <a:endParaRPr lang="en-US" sz="1050" dirty="0"/>
          </a:p>
        </p:txBody>
      </p:sp>
      <p:pic>
        <p:nvPicPr>
          <p:cNvPr id="13" name="Image 0" descr="assets/generated/videos/D4y2zWpKSUg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Nex-N2는 Nex AGI에서 출시한 새로운 오픈소스 에이전트 모델 제품군으로, GPT 5.5 및 Opus 4.7과 같은 최상위 모델에 필적한다고 주장됩니다. 이 모델은 에이전트적 사고(Agentic Thinking) 개념을 구현하며, Pro 및 Mini 버전으로 제공됩니다. 영상은 Nex-N2의 전체 분석과 공식 주장 대비 실제 벤치마크 수치를 다룰 것으로 보입니다. 다만, 트랜스크립트 부재로 인해 영상의 상세한 내용과 성능 검증은 추가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 모델 제품군에 대한 포괄적인 분석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에이전트적 사고(Agentic Thinking)의 의미와 개념 설명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 Pro와 Nex-N2 Mini 버전 간의 차이점 비교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공식 주장된 벤치마크 수치와 실제 벤치마크 수치 간의 비교 분석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오픈소스 에이전트 모델의 등장과 그 중요성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Nex-N2가 주장하는 GPT 5.5 및 Opus 4.7과의 경쟁력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에이전트적 AI의 개념 및 실제 적용 가능성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벤치마크의 중요성과 공식 주장 대비 실제 성능 검증의 필요성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오픈소스 모델의 접근성 확대 (OpenRouter, Hugging Face를 통한 배포)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코딩 및 LLM 분야에서의 에이전트 모델의 잠재력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오픈소스 에이전트 모델인 Nex-N2의 내부 연구 및 개발 활용 가능성 검토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에이전트적 AI를 활용한 DreamLabs의 자동화된 코드 생성 또는 작업 흐름 개선 방안 연구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Nex-N2의 벤치마크를 DreamLabs의 특정 작업 및 데이터셋에 맞춰 재평가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LLM 환경 구축 및 테스트를 위한 잠재적 후보 모델로 고려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코딩 및 에이전트 모델 분야의 최신 동향 파악 및 기술 스택 업데이트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Nex-N2가 GPT 5.5 및 Opus 4.7에 필적한다는 성능 주장의 실제 검증 (트랜스크립트 부재로 인해 영상 내용 확인 필요)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Nex-N2 Pro와 Mini 버전 간의 구체적인 성능 및 기능 차이와 그 영향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공식 벤치마크와 영상에서 제시하는 실제 벤치마크 수치 간의 상세한 비교 분석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에이전트적 사고(Agentic Thinking)가 Nex-N2에서 어떻게 구현되었는지에 대한 구체적인 설명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모델의 안정성, 확장성 및 특정 사용 사례에서의 실제 성능 데이터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Nex-N2 Is a Free Open-Source Agent Model That Rivals GPT 5.5, Opus 4.7?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AI Stack Engineer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D4y2zWpKSUg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https://www.youtube.com/watch?v=D4y2zWpKSUg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2026-06-13T15:39:30Z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https://www.youtube.com/watch?v=D4y2zWpKSUg | video_id: D4y2zWpKSUg | generated: 2026-06-13T15:39:30Z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Nex-N2 Is a Free Open-Source Agent Model That Rivals GPT 5.5, Opus 4.7?</dc:title>
  <dc:subject>YouTube information summary</dc:subject>
  <dc:creator>DreamLabs Collector</dc:creator>
  <cp:lastModifiedBy>DreamLabs Collector</cp:lastModifiedBy>
  <cp:revision>1</cp:revision>
  <dcterms:created xsi:type="dcterms:W3CDTF">2026-06-13T15:39:30Z</dcterms:created>
  <dcterms:modified xsi:type="dcterms:W3CDTF">2026-06-13T15:39:30Z</dcterms:modified>
</cp:coreProperties>
</file>