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'아마존·메타' 합격했는데 반전…"AI가 해주는데 왜요?" / SBS 8뉴스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컬럼비아 대학생 로이 리가 자신이 개발한 AI를 이용해 아마존, 메타, 틱톡 등 빅테크 기업의 인턴 면접에 부정 합격한 사건이 발생했습니다. 그는 AI가 코딩 문제를 즉시 해결할 수 있으므로 기존 면접 방식이 무의미하다고 주장하며, 실제 업무 환경에서 AI 도구 사용을 허용하는 새로운 평가 방식이 필요하다고 역설했습니다. 이 사건으로 대학에서 퇴학당했지만, 그는 해당 AI를 기반으로 스타트업을 창업하여 530만 달러(약 75억 원)의 투자를 유치했습니다. 이 사례는 AI 시대의 평가 시스템, 인간에게 필요한 역량, 그리고 AI 활용의 윤리적 경계에 대한 중요한 질문을 던지고 있습니다. (트랜스크립트 부재로 메타데이터 기반 추론)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SBS 뉴스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DRHh7h8YB6Y</a:t>
            </a:r>
            <a:endParaRPr lang="en-US" sz="1050" dirty="0"/>
          </a:p>
        </p:txBody>
      </p:sp>
      <p:pic>
        <p:nvPicPr>
          <p:cNvPr id="13" name="Image 0" descr="assets/generated/videos/DRHh7h8YB6Y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https://www.youtube.com/watch?v=DRHh7h8YB6Y | video_id: DRHh7h8YB6Y | generated: 2026-06-23T16:03:57Z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컬럼비아 대학생 로이 리가 자신이 개발한 AI를 이용해 아마존, 메타, 틱톡 등 빅테크 기업의 인턴 면접에 부정 합격한 사건이 발생했습니다. 그는 AI가 코딩 문제를 즉시 해결할 수 있으므로 기존 면접 방식이 무의미하다고 주장하며, 실제 업무 환경에서 AI 도구 사용을 허용하는 새로운 평가 방식이 필요하다고 역설했습니다. 이 사건으로 대학에서 퇴학당했지만, 그는 해당 AI를 기반으로 스타트업을 창업하여 530만 달러(약 75억 원)의 투자를 유치했습니다. 이 사례는 AI 시대의 평가 시스템, 인간에게 필요한 역량, 그리고 AI 활용의 윤리적 경계에 대한 중요한 질문을 던지고 있습니다. (트랜스크립트 부재로 메타데이터 기반 추론)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https://www.youtube.com/watch?v=DRHh7h8YB6Y | video_id: DRHh7h8YB6Y | generated: 2026-06-23T16:03:57Z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도입: 메타와 아마존 면접에 AI를 이용해 합격한 한국계 미국 대학생 로이 리 소개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로이 리의 AI 활용 시연: 아마존 개발자 인턴 면접에서 AI 프로그램 '인터뷰 코더'를 사용하는 장면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사건의 전개 및 결과: 빅테크 합격, 과정 공개, 대학 퇴학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로이 리의 주장: AI 시대에 코딩 면접의 무용론 및 새로운 평가 방식의 필요성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퇴학 이후의 행보: AI 기반 스타트업 창업 및 투자 유치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사건의 시사점: AI가 던지는 평가 시스템, 윤리, 미래 역량에 대한 질문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https://www.youtube.com/watch?v=DRHh7h8YB6Y | video_id: DRHh7h8YB6Y | generated: 2026-06-23T16:03:57Z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AI는 기존의 기술 역량 평가(예: 코딩 면접)를 무력화할 수 있는 잠재력을 가지고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시대에는 실제 업무 환경과 AI 도구 활용을 고려한 새로운 채용 및 평가 시스템이 필요합니다.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AI의 광범위한 활용은 직업 윤리, 공정성, 그리고 지적 노동의 본질에 대한 근본적인 질문을 제기합니다.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인간의 지적 노동 상당 부분을 AI가 대체할 경우, 인간에게 요구되는 핵심 역량이 무엇인지 재정의해야 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논란의 여지가 있는 AI 활용 방식이 새로운 비즈니스 모델과 스타트업으로 이어질 수 있습니다.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기술 발전은 교육 시스템과 기업의 인재 선발 방식에 혁신적인 변화를 요구합니다.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https://www.youtube.com/watch?v=DRHh7h8YB6Y | video_id: DRHh7h8YB6Y | generated: 2026-06-23T16:03:57Z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기술 인력 채용 및 평가 프로세스에 AI 활용 가능성을 검토하고, AI 도구 사용을 허용하는 새로운 면접 방식을 실험합니다.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AI가 대체할 수 있는 업무 영역을 식별하고, AI-인간 협업에 최적화된 새로운 직무 역량 모델을 개발합니다.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윤리 가이드라인을 수립하고, AI 도구 개발 및 활용 시 발생할 수 있는 윤리적 문제에 대한 내부 교육을 강화합니다.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AI를 활용한 연구 및 개발 과정에서 '부정행위'와 '혁신'의 경계를 탐색하며, 창의적 문제 해결을 위한 AI의 역할에 대해 논의합니다.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기반의 학습 및 훈련 프로그램을 도입하여, 직원들이 AI 도구를 효과적으로 활용하고 새로운 기술을 습득하도록 지원합니다.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AI가 가져올 미래 사회 변화에 대한 선제적 연구를 수행하고, DreamLabs의 장기 전략에 반영합니다.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https://www.youtube.com/watch?v=DRHh7h8YB6Y | video_id: DRHh7h8YB6Y | generated: 2026-06-23T16:03:57Z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로이 리가 개발한 AI 프로그램 '인터뷰 코더'의 실제 작동 방식 및 기술적 상세 정보 (트랜스크립트 부재로 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그가 합격한 아마존, 메타, 틱톡 인턴십의 구체적인 내용 및 실제 근무 여부 (트랜스크립트 부재로 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로이 리의 대학 퇴학 과정 및 관련 학칙 위반 세부 내용 (트랜스크립트 부재로 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그의 스타트업에 투자한 530만 달러의 투자자 구성 및 투자 조건 (트랜스크립트 부재로 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로이 리의 주장에 대한 빅테크 기업 및 학계의 공식적인 반응과 대응 (트랜스크립트 부재로 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현재 로이 리의 스타트업 '인터뷰 코더'의 사업 현황 및 시장 영향력 (트랜스크립트 부재로 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https://www.youtube.com/watch?v=DRHh7h8YB6Y | video_id: DRHh7h8YB6Y | generated: 2026-06-23T16:03:57Z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'아마존·메타' 합격했는데 반전…"AI가 해주는데 왜요?" / SBS 8뉴스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SBS 뉴스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DRHh7h8YB6Y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https://www.youtube.com/watch?v=DRHh7h8YB6Y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2026-06-23T16:03:57Z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https://www.youtube.com/watch?v=DRHh7h8YB6Y | video_id: DRHh7h8YB6Y | generated: 2026-06-23T16:03:57Z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'아마존·메타' 합격했는데 반전…"AI가 해주는데 왜요?" / SBS 8뉴스</dc:title>
  <dc:subject>YouTube information summary</dc:subject>
  <dc:creator>DreamLabs Collector</dc:creator>
  <cp:lastModifiedBy>DreamLabs Collector</cp:lastModifiedBy>
  <cp:revision>1</cp:revision>
  <dcterms:created xsi:type="dcterms:W3CDTF">2026-06-23T16:03:57Z</dcterms:created>
  <dcterms:modified xsi:type="dcterms:W3CDTF">2026-06-23T16:03:57Z</dcterms:modified>
</cp:coreProperties>
</file>