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카이스트 출신 심사역은 업무에 AI를 이렇게 활용합니다 💻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카카오벤처스는 'AI 네이티브'를 VC 워크플로우에 AI를 적극적으로 통합하는 방식으로 정의합니다. 김영무 심사역은 Orrery, Dealroom, Pedigree라는 세 가지 자체 개발 AI 툴을 활용하여 업무 효율성을 극대화하고 있습니다. Orrery는 정보 수집 및 분석, Dealroom은 딜 소싱 및 평가, Pedigree는 투자 대상 기업의 평판 및 리스크 관리에 사용됩니다. 이러한 툴들은 VC의 투자 의사결정 과정을 혁신하고, AI 기반의 새로운 업무 방식을 제시합니다. 영상은 이러한 AI 네이티브한 업무 방식의 구체적인 사례를 소개합니다.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카카오벤처스 Kakao Ventures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DcEJSGlc2-o</a:t>
            </a:r>
            <a:endParaRPr lang="en-US" sz="1050" dirty="0"/>
          </a:p>
        </p:txBody>
      </p:sp>
      <p:pic>
        <p:nvPicPr>
          <p:cNvPr id="13" name="Image 0" descr="assets/generated/videos/DcEJSGlc2-o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https://www.youtube.com/watch?v=DcEJSGlc2-o | video_id: DcEJSGlc2-o | generated: 2026-08-02T15:26:07Z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카카오벤처스는 'AI 네이티브'를 VC 워크플로우에 AI를 적극적으로 통합하는 방식으로 정의합니다. 김영무 심사역은 Orrery, Dealroom, Pedigree라는 세 가지 자체 개발 AI 툴을 활용하여 업무 효율성을 극대화하고 있습니다. Orrery는 정보 수집 및 분석, Dealroom은 딜 소싱 및 평가, Pedigree는 투자 대상 기업의 평판 및 리스크 관리에 사용됩니다. 이러한 툴들은 VC의 투자 의사결정 과정을 혁신하고, AI 기반의 새로운 업무 방식을 제시합니다. 영상은 이러한 AI 네이티브한 업무 방식의 구체적인 사례를 소개합니다.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https://www.youtube.com/watch?v=DcEJSGlc2-o | video_id: DcEJSGlc2-o | generated: 2026-08-02T15:26:07Z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Intro (00:00)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카카오벤처스의 AX 여정 (00:40)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Orrery 툴 소개 및 활용 (01:27)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Dealroom 툴 소개 및 활용 (03:55)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Pedigree 툴 소개 및 활용 (09:11)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카카오벤처스가 생각하는 AI Native 정의 (11:23)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https://www.youtube.com/watch?v=DcEJSGlc2-o | video_id: DcEJSGlc2-o | generated: 2026-08-02T15:26:07Z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네이티브: AI를 업무의 기본으로 삼는 사고방식 및 실행 방식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VC 워크플로우 혁신: AI 툴을 통한 정보 분석, 딜 소싱, 리스크 관리 효율화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Orrery: 정보 수집 및 분석 자동화 툴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Dealroom: 딜 소싱 및 투자 대상 기업 평가 툴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Pedigree: 투자 대상 기업의 평판 및 리스크 분석 툴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자체 개발 AI 툴: VC의 특정 니즈에 맞춰 개발된 맞춤형 솔루션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https://www.youtube.com/watch?v=DcEJSGlc2-o | video_id: DcEJSGlc2-o | generated: 2026-08-02T15:26:07Z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DreamLabs는 VC 업무 효율화를 위한 자체 AI 툴 개발 및 도입을 고려할 수 있습니다.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투자 대상 기업의 기술 동향 및 시장 분석에 AI 툴을 활용하여 인사이트를 도출할 수 있습니다.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투자 포트폴리오 관리 및 리스크 평가에 AI 기반 분석 시스템을 적용할 수 있습니다.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https://www.youtube.com/watch?v=DcEJSGlc2-o | video_id: DcEJSGlc2-o | generated: 2026-08-02T15:26:07Z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Orrery, Dealroom, Pedigree 툴의 구체적인 기능 및 성능 검증 필요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카카오벤처스의 AI 네이티브 도입으로 인한 실제 투자 성과 및 효율성 증대 효과 검증 필요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https://www.youtube.com/watch?v=DcEJSGlc2-o | video_id: DcEJSGlc2-o | generated: 2026-08-02T15:26:07Z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카이스트 출신 심사역은 업무에 AI를 이렇게 활용합니다 💻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카카오벤처스 Kakao Ventures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DcEJSGlc2-o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https://www.youtube.com/watch?v=DcEJSGlc2-o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2026-08-02T15:26:07Z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https://www.youtube.com/watch?v=DcEJSGlc2-o | video_id: DcEJSGlc2-o | generated: 2026-08-02T15:26:07Z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카이스트 출신 심사역은 업무에 AI를 이렇게 활용합니다 💻</dc:title>
  <dc:subject>YouTube information summary</dc:subject>
  <dc:creator>DreamLabs Collector</dc:creator>
  <cp:lastModifiedBy>DreamLabs Collector</cp:lastModifiedBy>
  <cp:revision>1</cp:revision>
  <dcterms:created xsi:type="dcterms:W3CDTF">2026-08-02T15:26:08Z</dcterms:created>
  <dcterms:modified xsi:type="dcterms:W3CDTF">2026-08-02T15:26:08Z</dcterms:modified>
</cp:coreProperties>
</file>