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반복 업무, 이제 말로 설명하지 말고 Codex에 보여주세요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본 영상은 반복적인 웹 기반 업무 자동화에 어려움을 겪는 사용자들을 위해 OpenAI의 Codex Record &amp; Replay 기능을 소개합니다. 공식 API나 MCP가 없는 서비스에서도 화면에서 작업을 한 번 '보여주는' 것만으로 해당 작업을 재현 가능한 '스킬'로 만들어 자동화하는 방법을 다룹니다. 영상은 macOS 환경 설정부터 매출 리포트 정리 및 네이버 블로그 초안 작성 자동화 데모를 통해 Codex의 실제 활용 과정을 상세히 시연합니다. 이를 통해 시청자들이 자신만의 워크플로우에 Codex를 적용할 수 있도록 안내합니다.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시민개발자 구씨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DvxbJ9wjtDg</a:t>
            </a:r>
            <a:endParaRPr lang="en-US" sz="1050" dirty="0"/>
          </a:p>
        </p:txBody>
      </p:sp>
      <p:pic>
        <p:nvPicPr>
          <p:cNvPr id="13" name="Image 0" descr="assets/generated/videos/DvxbJ9wjtDg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https://www.youtube.com/watch?v=DvxbJ9wjtDg | video_id: DvxbJ9wjtDg | generated: 2026-06-30T16:01:35Z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본 영상은 반복적인 웹 기반 업무 자동화에 어려움을 겪는 사용자들을 위해 OpenAI의 Codex Record &amp; Replay 기능을 소개합니다. 공식 API나 MCP가 없는 서비스에서도 화면에서 작업을 한 번 '보여주는' 것만으로 해당 작업을 재현 가능한 '스킬'로 만들어 자동화하는 방법을 다룹니다. 영상은 macOS 환경 설정부터 매출 리포트 정리 및 네이버 블로그 초안 작성 자동화 데모를 통해 Codex의 실제 활용 과정을 상세히 시연합니다. 이를 통해 시청자들이 자신만의 워크플로우에 Codex를 적용할 수 있도록 안내합니다.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https://www.youtube.com/watch?v=DvxbJ9wjtDg | video_id: DvxbJ9wjtDg | generated: 2026-06-30T16:01:35Z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0:00 인트로 — 클릭 많아 자동화 못 하던 반복 업무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1:06 Codex Record &amp; Replay가 뭔가요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2:14 환경 셋업 (macOS · Computer Use · 플러그인)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3:22 데모① 매출 리포트: 한 번 녹화해서 폴더 정리까지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9:10 데모② 네이버 블로그 초안 자동화 (임시저장까지만)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12:55 아웃트로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https://www.youtube.com/watch?v=DvxbJ9wjtDg | video_id: DvxbJ9wjtDg | generated: 2026-06-30T16:01:35Z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API/MCP 부재 웹 서비스 자동화: 기존 자동화가 어려웠던 웹 기반 반복 업무에 대한 해결책 제시.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Record &amp; Replay 기능: 사용자의 화면 조작을 기록하여 '스킬'로 변환하는 핵심 메커니즘.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'한 번 보여주기' 패러다임: 복잡한 코딩 없이 직관적인 방식으로 자동화 스킬 생성.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환경 설정 및 플러그인: macOS 환경에서의 Codex 사용을 위한 필수 설정 요소.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실제 업무 적용 데모: 매출 리포트 정리 및 블로그 초안 작성 등 구체적인 활용 사례 제시.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생산성 향상: 반복적인 수동 작업을 줄여 업무 효율성을 극대화하는 목표.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https://www.youtube.com/watch?v=DvxbJ9wjtDg | video_id: DvxbJ9wjtDg | generated: 2026-06-30T16:01:35Z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내부 웹 기반 시스템의 반복적인 데이터 입력 및 추출 자동화 (예: 특정 관리자 페이지에서 데이터 수집).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사내 포털 또는 협업 도구에 정기적인 공지사항/보고서 초안 업로드 자동화.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새로운 SaaS 도구 도입 시, API가 없는 초기 단계에서 수동 작업 프로세스 간소화.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웹 기반 테스트 환경에서 특정 사용자 시나리오 반복 실행 및 결과 기록.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마케팅/콘텐츠 팀의 외부 웹사이트(블로그, SNS) 콘텐츠 발행 전 임시 저장 프로세스 자동화.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https://www.youtube.com/watch?v=DvxbJ9wjtDg | video_id: DvxbJ9wjtDg | generated: 2026-06-30T16:01:35Z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Codex Record &amp; Replay의 실제 '스킬' 생성 정확도 및 오류 처리 능력 (특히 웹 환경 변화에 대한 강건성).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지원하는 웹 브라우저 및 운영체제의 상세 범위 (macOS 외 다른 OS 지원 여부).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보안 및 개인 정보 보호 측면 (화면 녹화 및 제어 권한 부여 시 발생할 수 있는 잠재적 위험).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복잡하거나 조건부 로직이 필요한 작업에 대한 자동화 지원 수준.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생성된 '스킬'의 유지보수 용이성 및 재사용성.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본 정보는 영상 메타데이터(제목, 설명, 타임라인)에 전적으로 의존하여 추론되었으므로, 모든 세부 사항은 실제 영상 시청을 통해 검증이 필요합니다.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https://www.youtube.com/watch?v=DvxbJ9wjtDg | video_id: DvxbJ9wjtDg | generated: 2026-06-30T16:01:35Z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반복 업무, 이제 말로 설명하지 말고 Codex에 보여주세요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시민개발자 구씨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DvxbJ9wjtDg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https://www.youtube.com/watch?v=DvxbJ9wjtDg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2026-06-30T16:01:35Z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https://www.youtube.com/watch?v=DvxbJ9wjtDg | video_id: DvxbJ9wjtDg | generated: 2026-06-30T16:01:35Z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반복 업무, 이제 말로 설명하지 말고 Codex에 보여주세요</dc:title>
  <dc:subject>YouTube information summary</dc:subject>
  <dc:creator>DreamLabs Collector</dc:creator>
  <cp:lastModifiedBy>DreamLabs Collector</cp:lastModifiedBy>
  <cp:revision>1</cp:revision>
  <dcterms:created xsi:type="dcterms:W3CDTF">2026-06-30T16:01:35Z</dcterms:created>
  <dcterms:modified xsi:type="dcterms:W3CDTF">2026-06-30T16:01:35Z</dcterms:modified>
</cp:coreProperties>
</file>