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직원 5명이 제 사이트로 알아서 돈 벌어줍니다 (ai 직원 세팅법 8가지)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YouTube 채널 '혼잡스'에서 클로드(Claude) AI를 활용하여 웹사이트를 자동 운영하고 수익화하는 8가지 방법을 소개합니다. 영상 메타데이터에 따르면, 채널 운영자는 5명의 클로드 AI 직원이 자신의 웹사이트를 제작부터 글 발행, 고장 수리, 손님 응대, 수익화까지 전담 운영하고 있다고 주장합니다. 본 브리핑은 영상의 제목, 설명, 타임라인을 기반으로 핵심 내용을 요약하며, 월급 없는 AI 직원을 설정하는 구체적인 단계들을 다룹니다. (트랜스크립트 부재로 인한 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혼잡스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EDvnavKiWwI</a:t>
            </a:r>
            <a:endParaRPr lang="en-US" sz="1050" dirty="0"/>
          </a:p>
        </p:txBody>
      </p:sp>
      <p:pic>
        <p:nvPicPr>
          <p:cNvPr id="13" name="Image 0" descr="assets/generated/videos/EDvnavKiWwI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https://www.youtube.com/watch?v=EDvnavKiWwI | video_id: EDvnavKiWwI | generated: 2026-07-09T04:44:46Z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YouTube 채널 '혼잡스'에서 클로드(Claude) AI를 활용하여 웹사이트를 자동 운영하고 수익화하는 8가지 방법을 소개합니다. 영상 메타데이터에 따르면, 채널 운영자는 5명의 클로드 AI 직원이 자신의 웹사이트를 제작부터 글 발행, 고장 수리, 손님 응대, 수익화까지 전담 운영하고 있다고 주장합니다. 본 브리핑은 영상의 제목, 설명, 타임라인을 기반으로 핵심 내용을 요약하며, 월급 없는 AI 직원을 설정하는 구체적인 단계들을 다룹니다. (트랜스크립트 부재로 인한 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https://www.youtube.com/watch?v=EDvnavKiWwI | video_id: EDvnavKiWwI | generated: 2026-07-09T04:44:46Z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직원 5명이 운영하는 사이트 소개 (00:00)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① 채용 공고 쓰기 (01:02)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② 업무 공간 만들기 (01:33)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③ 직원 교육 (회사 매뉴얼) (02:04)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④ 장비와 권한 주기 (02:59)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⑤ 에이전트 만들기 (03:55)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https://www.youtube.com/watch?v=EDvnavKiWwI | video_id: EDvnavKiWwI | generated: 2026-07-09T04:44:46Z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기반의 자동화된 웹사이트 운영 모델.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코드(Claude Code)를 활용한 AI 직원(에이전트) 세팅 및 관리.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AI에게 명확한 목표와 매뉴얼을 제공하여 자율성 부여.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간의 역할 분담 및 협업을 위한 '부서' 개념 도입.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반복적인 웹사이트 운영 업무(글 발행, 점검, CS)의 자동화.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통한 콘텐츠 생성 및 검색 엔진 최적화(SEO) 가능성.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https://www.youtube.com/watch?v=EDvnavKiWwI | video_id: EDvnavKiWwI | generated: 2026-07-09T04:44:46Z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리서치 자료 자동 요약 및 게시 시스템 개발 가능성 탐색.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 문서 초안 생성 및 관리 보조 AI 에이전트 도입 검토.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프로젝트 관리 및 일정 조율 보조 AI 에이전트 개발 가능성 탐색.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지식 베이스(Knowledge Base) 콘텐츠 자동 업데이트 및 관리.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반복적인 데이터 분석 및 보고서 초안 생성 자동화.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https://www.youtube.com/watch?v=EDvnavKiWwI | video_id: EDvnavKiWwI | generated: 2026-07-09T04:44:46Z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코드의 실제 작동 방식 및 UI/UX (특히 에이전트 생성 과정) 확인.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제시된 채용 공고, 회사 매뉴얼, 프롬프트의 실제 적용 효과 및 성능 검증.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직원의 '고장 수리' 및 '손님 응대' 기능의 구체적인 구현 방식 및 효율성 평가.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생성한 콘텐츠의 품질, 독창성, 검색 엔진 노출 효과에 대한 실제 사례 분석.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제시된 수익화 모델의 실현 가능성 및 지속성 검토.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코드의 최신 버전(v2.1.198 이후)에서 에이전트 생성 방식이 대화형으로 변경된 점에 대한 실제 시연 확인.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https://www.youtube.com/watch?v=EDvnavKiWwI | video_id: EDvnavKiWwI | generated: 2026-07-09T04:44:46Z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클로드 직원 5명이 제 사이트로 알아서 돈 벌어줍니다 (ai 직원 세팅법 8가지)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혼잡스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EDvnavKiWwI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https://www.youtube.com/watch?v=EDvnavKiWwI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2026-07-09T04:44:46Z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https://www.youtube.com/watch?v=EDvnavKiWwI | video_id: EDvnavKiWwI | generated: 2026-07-09T04:44:46Z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클로드 직원 5명이 제 사이트로 알아서 돈 벌어줍니다 (ai 직원 세팅법 8가지)</dc:title>
  <dc:subject>YouTube information summary</dc:subject>
  <dc:creator>DreamLabs Collector</dc:creator>
  <cp:lastModifiedBy>DreamLabs Collector</cp:lastModifiedBy>
  <cp:revision>1</cp:revision>
  <dcterms:created xsi:type="dcterms:W3CDTF">2026-07-09T04:44:46Z</dcterms:created>
  <dcterms:modified xsi:type="dcterms:W3CDTF">2026-07-09T04:44:46Z</dcterms:modified>
</cp:coreProperties>
</file>