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5분만에 내 목소리를 AI로 만들어주는 최고의 텍스트 → 목소리 변환 프로그램 공개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브리핑은 YouTube 채널 "컴테크"의 "5분만에 내 목소리를 AI로 만들어주는 최고의 텍스트 → 목소리 변환 프로그램 공개" 영상 메타데이터를 기반으로 작성되었습니다. (영상 Transcript는 제공되지 않아 메타데이터를 통해 내용을 추론했습니다.) 이 영상은 사용자의 목소리를 5분 만에 AI 음성으로 변환하여 텍스트를 음성으로 변환하는 데 활용할 수 있는 프로그램을 소개합니다. 해당 프로그램은 '최고'라는 수식어를 통해 높은 성능과 효율성을 강조하고 있으며, 개인화된 AI 음성 생성 기술의 잠재적 활용 가능성을 제시합니다. DreamLabs는 이 기술을 챗봇, 맞춤형 내레이션, 인터랙티브 미디어 등 다양한 프로젝트에 적용할 수 있을 것으로 판단합니다. 다만, 실제 성능 및 세부 기능에 대한 추가 검증이 필요합니다.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컴테크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EQkXMyePLKI</a:t>
            </a:r>
            <a:endParaRPr lang="en-US" sz="1050" dirty="0"/>
          </a:p>
        </p:txBody>
      </p:sp>
      <p:pic>
        <p:nvPicPr>
          <p:cNvPr id="13" name="Image 0" descr="assets/generated/videos/EQkXMyePLKI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https://www.youtube.com/watch?v=EQkXMyePLKI | video_id: EQkXMyePLKI | generated: 2026-06-21T15:42:05Z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브리핑은 YouTube 채널 "컴테크"의 "5분만에 내 목소리를 AI로 만들어주는 최고의 텍스트 → 목소리 변환 프로그램 공개" 영상 메타데이터를 기반으로 작성되었습니다. (영상 Transcript는 제공되지 않아 메타데이터를 통해 내용을 추론했습니다.) 이 영상은 사용자의 목소리를 5분 만에 AI 음성으로 변환하여 텍스트를 음성으로 변환하는 데 활용할 수 있는 프로그램을 소개합니다. 해당 프로그램은 '최고'라는 수식어를 통해 높은 성능과 효율성을 강조하고 있으며, 개인화된 AI 음성 생성 기술의 잠재적 활용 가능성을 제시합니다. DreamLabs는 이 기술을 챗봇, 맞춤형 내레이션, 인터랙티브 미디어 등 다양한 프로젝트에 적용할 수 있을 것으로 판단합니다. 다만, 실제 성능 및 세부 기능에 대한 추가 검증이 필요합니다.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https://www.youtube.com/watch?v=EQkXMyePLKI | video_id: EQkXMyePLKI | generated: 2026-06-21T15:42:05Z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프로그램 소개 및 개요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주요 기능 및 특징 설명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5분 AI 음성 생성 과정 시연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활용 사례 또는 장점 제시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상세 정보 및 접근 방법 안내 (메타데이터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https://www.youtube.com/watch?v=EQkXMyePLKI | video_id: EQkXMyePLKI | generated: 2026-06-21T15:42:05Z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 목소리 기반 AI 음성 합성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빠른 생성 시간 (5분)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텍스트-음성 변환 기술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'최고' 수준의 성능 강조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사용자 친화적 접근성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콘텐츠 제작에 활용 가능성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https://www.youtube.com/watch?v=EQkXMyePLKI | video_id: EQkXMyePLKI | generated: 2026-06-21T15:42:05Z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보이스 챗봇 및 가상 비서 개발에 활용.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콘텐츠(오디오북, 교육 자료) 내 맞춤형 내레이션 생성.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프레젠테이션 및 브리핑 자료에 개인화된 음성 추가.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음성 기반 인터랙티브 미디어 프로젝트 프로토타이핑.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음성 복제 기술의 윤리적 사용 및 보안 연구.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https://www.youtube.com/watch?v=EQkXMyePLKI | video_id: EQkXMyePLKI | generated: 2026-06-21T15:42:05Z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소개하는 프로그램의 실제 성능 및 '최고'라는 주장의 객관적 근거.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5분 내 AI 음성 생성의 정확한 과정 및 필요한 음성 데이터 양.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설명에 'STT 프로그램'으로 오기된 부분 확인 및 실제 기능(TTS/Voice Cloning) 명확화.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프로그램의 비용, 라이선스, 사용 제한 조건.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지원 언어 및 음성 품질의 다양성.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제공된 외부 링크(infohelpful.com)의 신뢰성 및 상세 정보의 정확성.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https://www.youtube.com/watch?v=EQkXMyePLKI | video_id: EQkXMyePLKI | generated: 2026-06-21T15:42:05Z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5분만에 내 목소리를 AI로 만들어주는 최고의 텍스트 → 목소리 변환 프로그램 공개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컴테크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EQkXMyePLKI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https://www.youtube.com/watch?v=EQkXMyePLKI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2026-06-21T15:42:05Z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https://www.youtube.com/watch?v=EQkXMyePLKI | video_id: EQkXMyePLKI | generated: 2026-06-21T15:42:05Z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5분만에 내 목소리를 AI로 만들어주는 최고의 텍스트 → 목소리 변환 프로그램 공개</dc:title>
  <dc:subject>YouTube information summary</dc:subject>
  <dc:creator>DreamLabs Collector</dc:creator>
  <cp:lastModifiedBy>DreamLabs Collector</cp:lastModifiedBy>
  <cp:revision>1</cp:revision>
  <dcterms:created xsi:type="dcterms:W3CDTF">2026-06-21T15:42:05Z</dcterms:created>
  <dcterms:modified xsi:type="dcterms:W3CDTF">2026-06-21T15:42:05Z</dcterms:modified>
</cp:coreProperties>
</file>