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AX 도입, 직원 90%가 도망가는 진짜 이유</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본 영상은 기업 내 AI(AX) 도입 시 직원들의 높은 이탈률을 야기하는 근본적인 원인을 분석합니다. 메이커 에반은 비개발자 대상 AI 교육 경험을 바탕으로, 기술 자체의 복잡성보다는 '사람의 적응'이 성공적인 AI 도입의 핵심임을 강조합니다. 특히, 터미널 기반의 복잡한 인터페이스가 직원들의 거부감을 유발하며, GUI(그래픽 사용자 인터페이스) 기반의 솔루션, 예를 들어 '클로드 데스크탑 코워크'와 같은 도구가 필수적이라고 제안합니다. 궁극적으로 AI 도입의 성공은 기술적 완성도보다 사용자 눈높이에 맞춘 접근 방식에 달려있다는 메시지를 전달합니다.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메이커 에반 | Maker Evan</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ETiASOFYBfk</a:t>
            </a:r>
            <a:endParaRPr lang="en-US" sz="1050" dirty="0"/>
          </a:p>
        </p:txBody>
      </p:sp>
      <p:pic>
        <p:nvPicPr>
          <p:cNvPr id="13" name="Image 0" descr="assets/generated/videos/ETiASOFYBfk/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https://www.youtube.com/watch?v=ETiASOFYBfk | video_id: ETiASOFYBfk | generated: 2026-06-20T15:39:27Z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 영상은 기업 내 AI(AX) 도입 시 직원들의 높은 이탈률을 야기하는 근본적인 원인을 분석합니다. 메이커 에반은 비개발자 대상 AI 교육 경험을 바탕으로, 기술 자체의 복잡성보다는 '사람의 적응'이 성공적인 AI 도입의 핵심임을 강조합니다. 특히, 터미널 기반의 복잡한 인터페이스가 직원들의 거부감을 유발하며, GUI(그래픽 사용자 인터페이스) 기반의 솔루션, 예를 들어 '클로드 데스크탑 코워크'와 같은 도구가 필수적이라고 제안합니다. 궁극적으로 AI 도입의 성공은 기술적 완성도보다 사용자 눈높이에 맞춘 접근 방식에 달려있다는 메시지를 전달합니다.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https://www.youtube.com/watch?v=ETiASOFYBfk | video_id: ETiASOFYBfk | generated: 2026-06-20T15:39:27Z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문제 제기: 비개발자의 터미널 화면 거부감 (0:00-0:56)</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실제 사례 분석: 터미널 사용으로 인한 직원 이탈 (0:57-2:27)</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핵심 통찰: 기술보다 '사람 적응'과 눈높이의 중요성 (2:28-3:09)</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해결책 제시: GUI 기반 솔루션 및 '클로드 데스크탑 코워크' (3:10-5:07)</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미래 방향: 개발자 없이 직접 세팅 가능한 데스크탑 앱 시대 (5:08-6:17)</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성공 공식 재확인: '사람 적응'과 GUI의 효과 (6:18-7:21)</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https://www.youtube.com/watch?v=ETiASOFYBfk | video_id: ETiASOFYBfk | generated: 2026-06-20T15:39:27Z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기업의 AI(AX) 도입 성공은 기술적 완성도보다 직원들의 '사람 적응' 능력에 달려있습니다.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비개발자에게 터미널과 같은 복잡한 인터페이스는 AI 활용을 가로막는 가장 큰 장벽입니다.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직관적인 GUI(그래픽 사용자 인터페이스) 기반의 데스크탑 앱은 AI 도입의 성공률을 획기적으로 높일 수 있습니다.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'클로드 데스크탑 코워크'와 같은 사용자 친화적인 AI 도구가 비개발자 교육 및 활용에 효과적입니다.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개발 지식 없이도 일반 직원이 AI를 직접 설정하고 사용할 수 있는 환경 구축이 중요합니다. (메타데이터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교육 시 기술적 깊이보다는 사용자 눈높이에 맞춘 접근 방식이 필수적입니다.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https://www.youtube.com/watch?v=ETiASOFYBfk | video_id: ETiASOFYBfk | generated: 2026-06-20T15:39:27Z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 내부 AI 솔루션 도입 시, 비개발 직원의 사용 편의성을 최우선으로 고려하여 GUI 기반 인터페이스를 설계합니다.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새로운 AI 도구 도입 전, 실제 사용자가 될 리서치 편집자 및 비기술 직원을 대상으로 사용자 경험(UX) 테스트를 진행합니다.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관련 교육 프로그램을 기획할 때, 터미널 사용을 최소화하고 직관적인 데스크탑 앱 또는 웹 기반 도구 활용법에 집중합니다.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'클로드 데스크탑 코워크'와 같은 사용자 친화적인 AI 협업 도구를 적극적으로 검토하여 업무 효율성을 높입니다.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 도입 전략 수립 시, 기술적 우수성뿐만 아니라 '사람 적응'을 핵심 성공 요인으로 포함합니다.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비개발 직원이 직접 AI를 활용하여 업무를 자동화하거나 개선할 수 있도록, 쉬운 설정 및 사용이 가능한 도구를 발굴하고 지원합니다.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https://www.youtube.com/watch?v=ETiASOFYBfk | video_id: ETiASOFYBfk | generated: 2026-06-20T15:39:27Z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언급된 '직원 90% 이탈' 및 '터미널 10% vs GUI 90% 생존율' 수치의 구체적인 근거와 측정 방식.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'클로드 데스크탑 코워크'의 실제 기능, 장점, 그리고 비개발자 친화성에 대한 상세 내용.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'개발자 없이 직접 세팅하는 시대'가 의미하는 바와 이를 가능하게 하는 기술적/환경적 요인에 대한 구체적인 설명.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메이커 에반의 AI 전문가로서의 구체적인 경력 및 비개발자 교육 경험에 대한 상세 정보.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'AX'가 정확히 어떤 기술 또는 개념을 지칭하는지, AI 도입과 동일한 맥락에서 사용되는지 확인. (메타데이터 기반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https://www.youtube.com/watch?v=ETiASOFYBfk | video_id: ETiASOFYBfk | generated: 2026-06-20T15:39:27Z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AX 도입, 직원 90%가 도망가는 진짜 이유</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메이커 에반 | Maker Evan</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ETiASOFYBfk</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https://www.youtube.com/watch?v=ETiASOFYBfk</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2026-06-20T15:39:27Z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https://www.youtube.com/watch?v=ETiASOFYBfk | video_id: ETiASOFYBfk | generated: 2026-06-20T15:39:27Z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AX 도입, 직원 90%가 도망가는 진짜 이유</dc:title>
  <dc:subject>YouTube information summary</dc:subject>
  <dc:creator>DreamLabs Collector</dc:creator>
  <cp:lastModifiedBy>DreamLabs Collector</cp:lastModifiedBy>
  <cp:revision>1</cp:revision>
  <dcterms:created xsi:type="dcterms:W3CDTF">2026-06-20T15:39:27Z</dcterms:created>
  <dcterms:modified xsi:type="dcterms:W3CDTF">2026-06-20T15:39:27Z</dcterms:modified>
</cp:coreProperties>
</file>