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좀 쓴다는 사람들은 무조건 '이것' 씁니다 (300%활용법 전부 공개)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AI를 효율적으로 활용하고자 하는 사용자들을 위한 특정 도구 또는 활용법을 소개합니다. 'AI 좀 쓴다는 사람들'이 필수적으로 사용한다는 '이것'의 300% 활용법을 공개하며, 특히 '노트북 LM 활용을 위한 영상 수집기'와 같은 구체적인 도구의 사용법을 다룰 것으로 추정됩니다. 영상은 AI 생산성 향상 및 작업 효율 증대에 초점을 맞추고 있으며, 무료 메일 강의 및 유료 강의와 연계된 정보를 제공합니다. (metadata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AI놀자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Ejlynqh6hUs</a:t>
            </a:r>
            <a:endParaRPr lang="en-US" sz="1050" dirty="0"/>
          </a:p>
        </p:txBody>
      </p:sp>
      <p:pic>
        <p:nvPicPr>
          <p:cNvPr id="13" name="Image 0" descr="assets/generated/videos/Ejlynqh6hUs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https://www.youtube.com/watch?v=Ejlynqh6hUs | video_id: Ejlynqh6hUs | generated: 2026-08-07T15:57:27Z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AI를 효율적으로 활용하고자 하는 사용자들을 위한 특정 도구 또는 활용법을 소개합니다. 'AI 좀 쓴다는 사람들'이 필수적으로 사용한다는 '이것'의 300% 활용법을 공개하며, 특히 '노트북 LM 활용을 위한 영상 수집기'와 같은 구체적인 도구의 사용법을 다룰 것으로 추정됩니다. 영상은 AI 생산성 향상 및 작업 효율 증대에 초점을 맞추고 있으며, 무료 메일 강의 및 유료 강의와 연계된 정보를 제공합니다. (metadata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https://www.youtube.com/watch?v=Ejlynqh6hUs | video_id: Ejlynqh6hUs | generated: 2026-08-07T15:57:27Z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인트로 및 AI 활용의 중요성 강조 (metadata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'이것'의 소개 및 왜 필요한지에 대한 설명 (metadata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기능 및 기본적인 사용법 시연 (metadata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300% 활용을 위한 고급 팁 및 노하우 공개 (metadata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적용 사례 및 기대 효과 제시 (metadata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관련 확장 프로그램('영상 수집기') 및 추가 리소스 안내 (metadata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https://www.youtube.com/watch?v=Ejlynqh6hUs | video_id: Ejlynqh6hUs | generated: 2026-08-07T15:57:27Z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활용의 생산성 극대화: 특정 도구/방법론을 통해 AI 작업 효율을 300%까지 높이는 것이 목표입니다. (metadata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필수 AI 도구/기술: 'AI 좀 쓴다는 사람들'이 공통적으로 사용하는 핵심 '이것'을 제시합니다. (metadata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LM(Large Model) 활용 최적화: '노트북 LM 활용을 위한 영상 수집기'를 통해 LM의 효율적인 사용법을 다룰 것으로 예상됩니다. (metadata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실용적인 적용법: 단순한 소개를 넘어 실제 업무나 학습에 적용할 수 있는 구체적인 활용법을 제공합니다. (metadata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지속적인 학습 기회: 무료 메일 강의 및 유료 강의를 통해 심화 학습의 기회를 제공합니다.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생태계 확장: 채널 운영자가 제공하는 다양한 AI 관련 앱, 프로그램, 실험실을 통해 사용자 경험을 확장합니다.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https://www.youtube.com/watch?v=Ejlynqh6hUs | video_id: Ejlynqh6hUs | generated: 2026-08-07T15:57:27Z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AI 도구 활용 교육 자료로 검토: 영상에서 소개하는 '이것'이 특정 AI 도구라면, 내부 직원들의 AI 활용 능력 향상을 위한 교육 콘텐츠로 활용 가능성을 검토합니다. (metadata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생산성 향상 워크플로우 개선: '300% 활용법'에서 제시하는 노하우를 DreamLabs의 기존 AI 기반 워크플로우에 적용하여 효율성을 높일 방안을 모색합니다. (metadata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LM 활용 전략 강화: '노트북 LM 활용을 위한 영상 수집기'와 같은 특정 도구가 LM 기반 프로젝트에 유용하다면, 해당 도구의 도입 및 활용 방안을 검토합니다. (metadata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관련 신규 도구/기술 트렌드 파악: 영상에서 소개하는 '이것'이 최신 AI 트렌드와 관련된 것이라면, DreamLabs의 기술 로드맵 수립에 참고할 수 있습니다. (metadata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콘텐츠 제작 및 리서치 효율화: '영상 수집기'가 리서치 자료 수집에 도움이 된다면, 리서치 팀의 업무 효율화에 기여할 수 있습니다. (metadata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https://www.youtube.com/watch?v=Ejlynqh6hUs | video_id: Ejlynqh6hUs | generated: 2026-08-07T15:57:27Z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'이것'으로 지칭하는 특정 AI 도구 또는 기술이 정확히 무엇인지 확인이 필요합니다.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'300% 활용법'의 구체적인 내용과 그 효과가 실제 업무 환경에서 검증 가능한 수준인지 확인해야 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'노트북 LM 활용을 위한 영상 수집기' 확장 프로그램의 기능, 안정성, 보안성 및 DreamLabs 환경에서의 호환성 여부를 파악해야 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제시하는 활용법이 DreamLabs의 기존 AI 인프라 및 보안 정책과 충돌하지 않는지 검토가 필요합니다.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메일 강의 및 유료 강의의 내용이 DreamLabs의 교육 목표와 부합하는지 상세 검토가 필요합니다.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https://www.youtube.com/watch?v=Ejlynqh6hUs | video_id: Ejlynqh6hUs | generated: 2026-08-07T15:57:27Z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 좀 쓴다는 사람들은 무조건 '이것' 씁니다 (300%활용법 전부 공개)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AI놀자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Ejlynqh6hUs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https://www.youtube.com/watch?v=Ejlynqh6hUs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2026-08-07T15:57:27Z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https://www.youtube.com/watch?v=Ejlynqh6hUs | video_id: Ejlynqh6hUs | generated: 2026-08-07T15:57:27Z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좀 쓴다는 사람들은 무조건 '이것' 씁니다 (300%활용법 전부 공개)</dc:title>
  <dc:subject>YouTube information summary</dc:subject>
  <dc:creator>DreamLabs Collector</dc:creator>
  <cp:lastModifiedBy>DreamLabs Collector</cp:lastModifiedBy>
  <cp:revision>1</cp:revision>
  <dcterms:created xsi:type="dcterms:W3CDTF">2026-08-07T15:57:27Z</dcterms:created>
  <dcterms:modified xsi:type="dcterms:W3CDTF">2026-08-07T15:57:27Z</dcterms:modified>
</cp:coreProperties>
</file>