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바이브 코딩으로 돈 벌 수 있을까?</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코딩 지식이 없는 비전공자가 AI(ChatGPT, Claude, Cursor)와 '바이브 코딩'을 활용하여 서버 비용 없이 수익형 웹사이트를 구축하고 애드센스 승인을 받아 실제 수익을 창출한 1년간의 경험을 공유합니다. 특히 이미지 편집 사이트(makejpeg.com)를 예시로 들어, 웹서비스 기획부터 개발, 애드센스 승인 팁, 그리고 서비스 홍보 전략까지 전 과정을 설명합니다. 본 영상은 비전공자도 AI 도구를 통해 웹서비스를 만들고 수익화할 수 있음을 보여주며, '바이브 코딩'을 활용한 게임 개발 유료 강의도 소개합니다.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웹핵</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F5QfQ8ve-zs</a:t>
            </a:r>
            <a:endParaRPr lang="en-US" sz="1050" dirty="0"/>
          </a:p>
        </p:txBody>
      </p:sp>
      <p:pic>
        <p:nvPicPr>
          <p:cNvPr id="13" name="Image 0" descr="assets/generated/videos/F5QfQ8ve-z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https://www.youtube.com/watch?v=F5QfQ8ve-zs | video_id: F5QfQ8ve-zs | generated: 2026-06-21T15:40:09Z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코딩 지식이 없는 비전공자가 AI(ChatGPT, Claude, Cursor)와 '바이브 코딩'을 활용하여 서버 비용 없이 수익형 웹사이트를 구축하고 애드센스 승인을 받아 실제 수익을 창출한 1년간의 경험을 공유합니다. 특히 이미지 편집 사이트(makejpeg.com)를 예시로 들어, 웹서비스 기획부터 개발, 애드센스 승인 팁, 그리고 서비스 홍보 전략까지 전 과정을 설명합니다. 본 영상은 비전공자도 AI 도구를 통해 웹서비스를 만들고 수익화할 수 있음을 보여주며, '바이브 코딩'을 활용한 게임 개발 유료 강의도 소개합니다.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https://www.youtube.com/watch?v=F5QfQ8ve-zs | video_id: F5QfQ8ve-zs | generated: 2026-06-21T15:40:09Z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수익 공개 및 사이트를 만든 이유 (00:00)</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AI와 대화하며 코딩 없이 웹사이트 만들기 (02:11)</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애드고시 승인을 위한 꿀팁 (04:46)</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 서비스를 알리기 위한 방법들 (05:41)</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방식의 단점 (06:58)</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바이브 코딩으로 나만의 서비스 만드는 방법 요약 (07:30)</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https://www.youtube.com/watch?v=F5QfQ8ve-zs | video_id: F5QfQ8ve-zs | generated: 2026-06-21T15:40:09Z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노코드/로우코드 개발: ChatGPT, Claude, Cursor 등 AI 도구를 활용하여 코딩 지식 없이도 웹사이트를 구축할 수 있다는 가능성.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제로 서버 비용 운영: Cloudflare Pages와 같은 서비스를 활용하여 서버 운영비를 0원으로 유지하며 수익성을 극대화하는 전략.</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애드센스 수익화 전략: 비전공자도 애드센스 승인을 받고 실제 수익을 창출할 수 있는 구체적인 팁과 과정.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'바이브 코딩' 방법론: 비전공자가 기술적 장벽 없이 웹서비스를 만들 수 있도록 돕는 특정 코딩 접근법 (정의는 영상 시청 필요).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실제 사례 기반 학습: makejpeg.com이라는 실제 운영 중인 이미지 편집 사이트를 통해 이론이 아닌 실질적인 경험 공유.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서비스 홍보 및 마케팅: 개발된 서비스를 사용자에게 알리고 트래픽을 유도하는 다양한 방법론.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https://www.youtube.com/watch?v=F5QfQ8ve-zs | video_id: F5QfQ8ve-zs | generated: 2026-06-21T15:40:09Z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신속 프로토타이핑 도입 검토: DreamLabs 내부에서 AI(ChatGPT 등)를 활용한 노코드/로우코드 방식의 신속한 MVP 개발 또는 내부 도구 제작 가능성 탐색.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비용 효율적 웹서비스 구축 연구: Cloudflare Pages와 같은 제로 서버 비용 솔루션을 활용하여 DreamLabs의 소규모 웹서비스나 실험적 프로젝트 운영 비용 절감 방안 모색.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비전공자 팀원 기술 역량 강화: '바이브 코딩'과 같은 접근법을 통해 비개발 직군 팀원들도 아이디어를 직접 웹서비스로 구현할 수 있는 교육 프로그램 또는 가이드라인 개발.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콘텐츠 기반 수익화 모델 분석: 애드센스 등 광고 기반 수익화 모델이 DreamLabs의 특정 서비스나 콘텐츠에 적용될 수 있는지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리소스 활용 극대화: 기존 개발 리소스 부담 없이 새로운 아이디어를 빠르게 검증하고 시장 반응을 살필 수 있는 방법론으로 활용.</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https://www.youtube.com/watch?v=F5QfQ8ve-zs | video_id: F5QfQ8ve-zs | generated: 2026-06-21T15:40:09Z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'바이브 코딩'의 구체적인 정의 및 방법론: 영상에서 '바이브 코딩'이 무엇을 의미하며 어떤 기술 스택이나 접근법을 사용하는지 상세한 확인이 필요합니다. (트랜스크립트 부재로 인한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서버 비용 0원 운영의 기술적 상세: Cloudflare Pages 외에 어떤 기술적 구성으로 서버 비용을 0원으로 유지했는지, 그리고 그 한계점은 무엇인지 영상 시청을 통한 검증이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애드센스 승인 꿀팁 및 실제 수익 규모: '애드고시' 승인을 위한 구체적인 팁과 makejpeg.com의 실제 수익 규모에 대한 상세 정보 확인이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AI(ChatGPT 등) 활용 코딩 없는 웹사이트 제작의 실제 효율성: AI가 코딩 없이 웹사이트를 만드는 과정에서 개발자의 개입 수준, 발생 가능한 문제점 및 해결 과정에 대한 구체적인 사례 확인이 필요합니다.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유료 강의 내용 및 품질: '바이브 코딩' 게임 개발 강의의 커리큘럼, 난이도, 그리고 DreamLabs의 교육 자료로 활용 가능성 여부 검토를 위한 상세 내용 확인이 필요합니다.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https://www.youtube.com/watch?v=F5QfQ8ve-zs | video_id: F5QfQ8ve-zs | generated: 2026-06-21T15:40:09Z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바이브 코딩으로 돈 벌 수 있을까?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웹핵</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F5QfQ8ve-zs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https://www.youtube.com/watch?v=F5QfQ8ve-zs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2026-06-21T15:40:09Z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https://www.youtube.com/watch?v=F5QfQ8ve-zs | video_id: F5QfQ8ve-zs | generated: 2026-06-21T15:40:09Z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바이브 코딩으로 돈 벌 수 있을까?</dc:title>
  <dc:subject>YouTube information summary</dc:subject>
  <dc:creator>DreamLabs Collector</dc:creator>
  <cp:lastModifiedBy>DreamLabs Collector</cp:lastModifiedBy>
  <cp:revision>1</cp:revision>
  <dcterms:created xsi:type="dcterms:W3CDTF">2026-06-21T15:40:09Z</dcterms:created>
  <dcterms:modified xsi:type="dcterms:W3CDTF">2026-06-21T15:40:09Z</dcterms:modified>
</cp:coreProperties>
</file>