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 에이전트 6개로 블로그 글쓰기 자동화 시스템 만들었어요. (노션 자동 발행까지)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Code를 활용하여 블로그 글쓰기 자동화 시스템을 구축하는 방법을 소개합니다. 리서처, 팩트체커, 플래너, 라이터, 리뷰어, 퍼블리셔의 6개 에이전트가 순차적으로 작동하며, 톤앤매너 및 글 구조 규칙은 Markdown 파일로 정의됩니다. 특히 팩트체커 에이전트를 통해 AI 할루시네이션을 방지하고, 완성된 글은 Notion 데이터베이스로 자동 발행됩니다. 이 시스템은 일관된 고품질 콘텐츠를 효율적으로 생성하며, AI 글쓰기의 일반적인 문제점들을 해결하는 데 중점을 둡니다.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엉클잡스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FC9dB065lL8</a:t>
            </a:r>
            <a:endParaRPr lang="en-US" sz="1050" dirty="0"/>
          </a:p>
        </p:txBody>
      </p:sp>
      <p:pic>
        <p:nvPicPr>
          <p:cNvPr id="13" name="Image 0" descr="assets/generated/videos/FC9dB065lL8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https://www.youtube.com/watch?v=FC9dB065lL8 | video_id: FC9dB065lL8 | generated: 2026-07-03T15:43:53Z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Code를 활용하여 블로그 글쓰기 자동화 시스템을 구축하는 방법을 소개합니다. 리서처, 팩트체커, 플래너, 라이터, 리뷰어, 퍼블리셔의 6개 에이전트가 순차적으로 작동하며, 톤앤매너 및 글 구조 규칙은 Markdown 파일로 정의됩니다. 특히 팩트체커 에이전트를 통해 AI 할루시네이션을 방지하고, 완성된 글은 Notion 데이터베이스로 자동 발행됩니다. 이 시스템은 일관된 고품질 콘텐츠를 효율적으로 생성하며, AI 글쓰기의 일반적인 문제점들을 해결하는 데 중점을 둡니다.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https://www.youtube.com/watch?v=FC9dB065lL8 | video_id: FC9dB065lL8 | generated: 2026-07-03T15:43:53Z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Code를 활용한 글쓰기 자동화의 필요성 및 도입 배경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자동화 시스템의 4가지 핵심 구성 요소: 컨텍스트, 에이전트, 스킬, 훅 (01:03)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톤앤매너 및 규칙을 Markdown 파일로 정의하는 방법과 서브 에이전트의 역할 분담 (03:02, 04:13)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시스템 전체 구조 설명 및 좋은 결과물을 예시로 학습시키는 방법 (06:19, 07:27)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Code에서 파이프라인 구축 시작 및 프로젝트 로컬 구조 세팅 (10:01, 13:21)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블로그 파이프라인 스킬 생성, 작동 검증, Notion MCP 연동 방법 (16:05, 17:27, 20:13)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https://www.youtube.com/watch?v=FC9dB065lL8 | video_id: FC9dB065lL8 | generated: 2026-07-03T15:43:53Z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**다중 에이전트 기반 자동화:** 6개의 전문 에이전트(리서처, 팩트체커 등)를 활용하여 글쓰기 프로세스를 모듈화하고 효율성을 극대화합니다.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**규칙 기반 콘텐츠 일관성:** Markdown 파일을 통해 톤앤매너, 글 구조, 금지 표현 등을 명확히 정의하여 AI 생성 콘텐츠의 일관성과 품질을 유지합니다.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**할루시네이션 방지 메커니즘:** 팩트체커 에이전트를 도입하여 AI의 환각 현상을 검증하고, 정보의 정확성을 높이는 안전장치를 마련합니다.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**Notion 연동을 통한 워크플로우 통합:** 완성된 글을 Notion 데이터베이스로 자동 발행함으로써 콘텐츠 관리 및 발행 과정을 간소화하고 통합합니다.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**자동화 시스템의 4가지 축:** 컨텍스트, 에이전트, 스킬, 훅이라는 핵심 개념을 통해 Claude Code 기반 자동화 시스템을 체계적으로 구축합니다.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**예시 학습을 통한 품질 향상:** 좋은 결과물 예시를 AI에 학습시켜 생성되는 콘텐츠의 품질과 의도 부합도를 높이는 전략을 사용합니다.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https://www.youtube.com/watch?v=FC9dB065lL8 | video_id: FC9dB065lL8 | generated: 2026-07-03T15:43:53Z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기술 브리핑, 리서치 노트, 보고서 초안 작성 자동화 시스템 구축에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문서 및 외부 발행 콘텐츠의 톤앤매너, 포맷, 용어 사용 일관성 유지 자동화.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팩트체커 에이전트를 활용하여 리서치 결과물이나 기술 문서의 초기 정보 정확성 검증 강화.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Notion 등 DreamLabs의 지식 관리 시스템에 연구 결과물, 프로젝트 문서 등을 자동 아카이빙.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기술 주제에 대한 블로그 포스팅, 소셜 미디어 콘텐츠 기획 및 초안 생성 효율화.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특정 연구 분야나 프로젝트에 특화된 맞춤형 에이전트 체인 개발 및 적용 가능성 탐색.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https://www.youtube.com/watch?v=FC9dB065lL8 | video_id: FC9dB065lL8 | generated: 2026-07-03T15:43:53Z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Code의 다중 에이전트 운영 시 실제 성능, 안정성, 그리고 예상되는 API 호출 비용.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팩트체커 에이전트의 할루시네이션 방지 정확도 및 복잡한 사실 관계 검증 능력의 한계.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Markdown 기반 규칙 정의가 복잡하거나 미묘한 톤앤매너 요구사항을 얼마나 유연하게 처리할 수 있는지.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Notion MCP(Master Content Pipeline) 연동의 실제 구현 난이도, 안정성, 그리고 데이터 동기화 방식.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제시된 자동화 시스템이 다양한 글쓰기 스타일, 주제, 그리고 언어에 대해 얼마나 범용적으로 적용 가능한지.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시스템 구축 및 유지보수에 필요한 기술 스택(코딩 지식 등)과 개발자의 숙련도 요구 사항.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https://www.youtube.com/watch?v=FC9dB065lL8 | video_id: FC9dB065lL8 | generated: 2026-07-03T15:43:53Z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코드 에이전트 6개로 블로그 글쓰기 자동화 시스템 만들었어요. (노션 자동 발행까지)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엉클잡스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FC9dB065lL8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https://www.youtube.com/watch?v=FC9dB065lL8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2026-07-03T15:43:53Z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https://www.youtube.com/watch?v=FC9dB065lL8 | video_id: FC9dB065lL8 | generated: 2026-07-03T15:43:53Z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코드 에이전트 6개로 블로그 글쓰기 자동화 시스템 만들었어요. (노션 자동 발행까지)</dc:title>
  <dc:subject>YouTube information summary</dc:subject>
  <dc:creator>DreamLabs Collector</dc:creator>
  <cp:lastModifiedBy>DreamLabs Collector</cp:lastModifiedBy>
  <cp:revision>1</cp:revision>
  <dcterms:created xsi:type="dcterms:W3CDTF">2026-07-03T15:43:53Z</dcterms:created>
  <dcterms:modified xsi:type="dcterms:W3CDTF">2026-07-03T15:43:53Z</dcterms:modified>
</cp:coreProperties>
</file>