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11F"/>
          </a:solidFill>
          <a:ln w="12700">
            <a:solidFill>
              <a:srgbClr val="08111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-914400"/>
            <a:ext cx="4754880" cy="4754880"/>
          </a:xfrm>
          <a:prstGeom prst="arc">
            <a:avLst/>
          </a:prstGeom>
          <a:solidFill>
            <a:srgbClr val="0EA5E9">
              <a:alpha val="28000"/>
            </a:srgbClr>
          </a:solidFill>
          <a:ln w="12700">
            <a:solidFill>
              <a:srgbClr val="0EA5E9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029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COLLECTOR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1005840"/>
            <a:ext cx="649224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Anthropic 첫 공식 시험이 꼽은 에이전트 안티패턴 5가지 — 정답은 전부 덜 주는 쪽이었습니다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21792" y="2743200"/>
            <a:ext cx="62179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DE7F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Anthropic의 첫 공식 기술 인증 시험인 Claude Certified Architect(CCA)는 단순한 자격증을 넘어 실제 AI 에이전트 설계 및 구현을 위한 실질적인 커리큘럼으로 해석됩니다. UC 버클리의 Frank Coyle 교수는 이 시험을 분석하여 에이전트 성능을 저해하는 5가지 '안티패턴'을 도출했으며, 이는 에이전트에게 '덜 주는' 접근 방식의 중요성을 강조합니다. 즉, 과도한 툴, 컨텍스트, 정보 제공이 오히려 추론 품질을 떨어뜨릴 수 있음을 지적하며, 최적의 에이전트 설계를 위한 간결하고 구조화된 접근법을 제시합니다. 이 영상은 에이전트 엔지니어링의 핵심 원칙과 실용적인 설계 가이드라인을 제공합니다.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58368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22960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AgentOS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11880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76472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776472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FWddN9xLv54</a:t>
            </a:r>
            <a:endParaRPr lang="en-US" sz="1050" dirty="0"/>
          </a:p>
        </p:txBody>
      </p:sp>
      <p:pic>
        <p:nvPicPr>
          <p:cNvPr id="13" name="Image 0" descr="assets/generated/videos/FWddN9xLv54/thumbnai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914400"/>
            <a:ext cx="4251960" cy="32004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https://www.youtube.com/watch?v=FWddN9xLv54 | video_id: FWddN9xLv54 | generated: 2026-08-17T15:25:49Z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Executive Summary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시청 전 빠른 정보 습득을 위한 요약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4343400"/>
          </a:xfrm>
          <a:prstGeom prst="roundRect">
            <a:avLst>
              <a:gd name="adj" fmla="val 2526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SUMMARY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758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Anthropic의 첫 공식 기술 인증 시험인 Claude Certified Architect(CCA)는 단순한 자격증을 넘어 실제 AI 에이전트 설계 및 구현을 위한 실질적인 커리큘럼으로 해석됩니다. UC 버클리의 Frank Coyle 교수는 이 시험을 분석하여 에이전트 성능을 저해하는 5가지 '안티패턴'을 도출했으며, 이는 에이전트에게 '덜 주는' 접근 방식의 중요성을 강조합니다. 즉, 과도한 툴, 컨텍스트, 정보 제공이 오히려 추론 품질을 떨어뜨릴 수 있음을 지적하며, 최적의 에이전트 설계를 위한 간결하고 구조화된 접근법을 제시합니다. 이 영상은 에이전트 엔지니어링의 핵심 원칙과 실용적인 설계 가이드라인을 제공합니다.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https://www.youtube.com/watch?v=FWddN9xLv54 | video_id: FWddN9xLv54 | generated: 2026-08-17T15:25:49Z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Structure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구성과 논리 흐름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시험 다섯 영역의 비중 분석 (아키텍처 27% 강조)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뵘·야코피니 정리와 '왜 지금 에이전트인가'에 대한 역사적 맥락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시나리오 1 · 고객 지원: LLM 툴 실행 실패 시 `stop_reason` 활용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시나리오 2 · Claude Code: CLAUDE.md 파일의 3단 계층화 필요성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시나리오 3 · 멀티 에이전트: 툴벨트 분할 및 크리틱에게 사고 과정 미제공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시나리오 4 · 컨텍스트: 포크로 격리 및 15만 토큰에서 압축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https://www.youtube.com/watch?v=FWddN9xLv54 | video_id: FWddN9xLv54 | generated: 2026-08-17T15:25:49Z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Key Ideas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정보게시물로 전환할 핵심 아이디어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CCA 시험은 에이전트 엔지니어링의 실질적인 가이드라인이자 커리큘럼 역할을 수행합니다.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에이전트 설계에서 '안티패턴'을 이해하고 피하는 것이 성공적인 구현의 핵심입니다.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과도한 툴, 컨텍스트, 정보 제공은 에이전트의 추론 품질을 저해하는 주요 원인입니다.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툴벨트 최적화는 에이전트당 툴 개수를 제한하고, 멀티 에이전트 환경에서 툴을 기능별로 분할하는 것을 포함합니다.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컨텍스트 엔지니어링은 컨텍스트를 효율적으로 격리하고 압축하여 토큰 사용을 최적화하는 것이 중요합니다.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에이전트 아키텍처 설계는 전체 에이전트 시스템의 성능과 확장성에 가장 큰 영향을 미칩니다.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https://www.youtube.com/watch?v=FWddN9xLv54 | video_id: FWddN9xLv54 | generated: 2026-08-17T15:25:49Z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Application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내부 적용 관점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DreamLabs의 AI 에이전트 개발 프로젝트에서 '덜 주는' 원칙을 초기 설계 단계부터 적용하여 불필요한 복잡성을 줄이고 효율적인 에이전트 구조를 구축합니다.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내부 에이전트 툴벨트 설계 시, 에이전트당 툴 개수를 신중하게 제한하고, 필요에 따라 기능을 분할하여 멀티 에이전트 시스템을 구성하는 방안을 검토합니다.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컨텍스트 관리 전략을 수립할 때, 컨텍스트 격리 및 효율적인 압축 기법을 도입하여 토큰 비용을 절감하고 에이전트의 추론 정확도를 높입니다.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새로운 에이전트 아키텍처를 설계할 때는 CCA 시험에서 강조된 아키텍처의 중요성을 인지하고, 충분한 설계 검토 및 리소스를 할당하여 견고한 기반을 마련합니다.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에이전트 성능 최적화를 위한 내부 가이드라인을 마련할 때, 본 영상에서 제시된 안티패턴들을 참고하여 잠재적인 문제점을 사전에 방지하고 모범 사례를 정립합니다.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LLM의 툴 사용 실패 시나리오에 대비하여 `stop_reason`과 같은 오류 처리 메커니즘을 에이전트 설계에 필수적으로 반영하여 안정성을 확보합니다.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https://www.youtube.com/watch?v=FWddN9xLv54 | video_id: FWddN9xLv54 | generated: 2026-08-17T15:25:49Z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Verification Required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모델 추론/metadata 한계/원본 확인 필요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Anthropic CCA 시험의 실제 문항 구성 및 난이도에 대한 상세 정보 (메타데이터 기반 추론).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Frank Coyle 교수의 원본 발표 영상 시청을 통해 뵘·야코피니 정리 및 디자인 패턴과의 연결성 확인.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각 시나리오(고객 지원, Claude Code, 멀티 에이전트, 컨텍스트, CI/CD)에서 제시된 구체적인 안티패턴 해결 방안의 기술적 세부 사항.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에이전트당 4~5개 이상의 툴 사용 시 추론 품질 저하에 대한 Anthropic의 공식적인 근거 또는 실험 데이터 확인.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CCA 시험의 합격선, 문항 수, 시간 등 세부 정보의 정확성 재확인.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원본 발표 영상(AI Engineer World's Fair 2026)을 직접 시청하여 영상 내용의 심층적인 이해 및 누락된 정보 보완.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https://www.youtube.com/watch?v=FWddN9xLv54 | video_id: FWddN9xLv54 | generated: 2026-08-17T15:25:49Z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&amp; Download Metadata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게시물과 문서 산출물 추적 정보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10789920" cy="4389120"/>
          </a:xfrm>
          <a:prstGeom prst="roundRect">
            <a:avLst>
              <a:gd name="adj" fmla="val 25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28930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METADATA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00200"/>
            <a:ext cx="10460736" cy="3803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Title: Anthropic 첫 공식 시험이 꼽은 에이전트 안티패턴 5가지 — 정답은 전부 덜 주는 쪽이었습니다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Channel: AgentOS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ID: FWddN9xLv54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URL: https://www.youtube.com/watch?v=FWddN9xLv54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Playlist ID: PLHwM6idVO2zyqi2IZeDAiP5QBqRXd2Zyh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Generated at: 2026-08-17T15:25:49Z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basis: metadata_and_model_inference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https://www.youtube.com/watch?v=FWddN9xLv54 | video_id: FWddN9xLv54 | generated: 2026-08-17T15:25:49Z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DreamLabs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Anthropic 첫 공식 시험이 꼽은 에이전트 안티패턴 5가지 — 정답은 전부 덜 주는 쪽이었습니다</dc:title>
  <dc:subject>YouTube information summary</dc:subject>
  <dc:creator>DreamLabs Collector</dc:creator>
  <cp:lastModifiedBy>DreamLabs Collector</cp:lastModifiedBy>
  <cp:revision>1</cp:revision>
  <dcterms:created xsi:type="dcterms:W3CDTF">2026-08-17T15:25:49Z</dcterms:created>
  <dcterms:modified xsi:type="dcterms:W3CDTF">2026-08-17T15:25:49Z</dcterms:modified>
</cp:coreProperties>
</file>