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The BEST AI Project Ever🔥🔥 | AI Meeting Recorder using XIAO ESP32 S3 Sense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XIAO ESP32 S3 Sense를 활용한 휴대용 AI 회의 녹음기 제작 프로젝트를 소개합니다. Shark Tank India의 Neo Sapiens에서 영감을 받아 개발된 이 장치는 회의 내용을 실시간으로 녹음하고 Elevenlabs 및 OpenAI를 사용하여 상세한 요약을 자동으로 생성합니다. 특히 임베디드 AI 프로젝트의 주요 과제인 긴 오디오 파일 처리를 위해 듀얼 코어 프로세서를 활용, 오디오를 15초 세그먼트로 분할하여 메모리 제한 없이 실시간 전사를 가능하게 합니다. 이 프로젝트는 DIY 방식으로 구현 가능하며, 필요한 모든 리소스와 부품 정보가 제공됩니다. 웹 기반 설정과 대시보드를 통해 사용자 편의성을 높였으며, 웨어러블 케이싱 디자인도 선보입니다.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techiesms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FhV9c0Vv3Ng</a:t>
            </a:r>
            <a:endParaRPr lang="en-US" sz="1050" dirty="0"/>
          </a:p>
        </p:txBody>
      </p:sp>
      <p:pic>
        <p:nvPicPr>
          <p:cNvPr id="13" name="Image 0" descr="assets/generated/videos/FhV9c0Vv3Ng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https://www.youtube.com/watch?v=FhV9c0Vv3Ng | video_id: FhV9c0Vv3Ng | generated: 2026-06-05T16:10:53Z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XIAO ESP32 S3 Sense를 활용한 휴대용 AI 회의 녹음기 제작 프로젝트를 소개합니다. Shark Tank India의 Neo Sapiens에서 영감을 받아 개발된 이 장치는 회의 내용을 실시간으로 녹음하고 Elevenlabs 및 OpenAI를 사용하여 상세한 요약을 자동으로 생성합니다. 특히 임베디드 AI 프로젝트의 주요 과제인 긴 오디오 파일 처리를 위해 듀얼 코어 프로세서를 활용, 오디오를 15초 세그먼트로 분할하여 메모리 제한 없이 실시간 전사를 가능하게 합니다. 이 프로젝트는 DIY 방식으로 구현 가능하며, 필요한 모든 리소스와 부품 정보가 제공됩니다. 웹 기반 설정과 대시보드를 통해 사용자 편의성을 높였으며, 웨어러블 케이싱 디자인도 선보입니다.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https://www.youtube.com/watch?v=FhV9c0Vv3Ng | video_id: FhV9c0Vv3Ng | generated: 2026-06-05T16:10:53Z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00:00 Shark Tank India 영감 (Neo Sapiens)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01:07 프로젝트 하드웨어 요구사항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02:12 코드 로직 및 워크플로우 설명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03:40 15초 오디오 청크를 사용한 긴 회의 처리 솔루션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04:33 OpenAI GPT를 사용한 자동 요약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05:08 사용자 인터페이스 및 대시보드 개요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https://www.youtube.com/watch?v=FhV9c0Vv3Ng | video_id: FhV9c0Vv3Ng | generated: 2026-06-05T16:10:53Z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XIAO ESP32 S3 Sense를 활용한 소형, 저전력 임베디드 AI 장치 구현.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듀얼 코어 프로세서와 15초 오디오 청크 분할 기법으로 긴 오디오 파일의 실시간 처리 및 메모리 제약 극복.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Elevenlabs와 OpenAI API를 활용한 음성-텍스트 변환 및 고급 AI 요약/질의응답 기능 통합.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웹 기반 설정 및 대시보드를 통해 사용자 친화적인 장치 관리 및 데이터 접근 제공.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DIY 제작을 위한 상세한 가이드와 함께, 완제품 구매 및 커스텀 케이싱 옵션 제공.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회의 요약 재생성 및 AI에게 회의 내용에 대한 질문을 할 수 있는 인터랙티브한 기능.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https://www.youtube.com/watch?v=FhV9c0Vv3Ng | video_id: FhV9c0Vv3Ng | generated: 2026-06-05T16:10:53Z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회의록 자동화 및 요약 시스템 개발에 본 프로젝트의 실시간 전사 및 AI 요약 기술을 적용.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XIAO ESP32 S3 Sense와 같은 엣지 디바이스를 활용한 저전력 AI 솔루션 연구 및 개발.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긴 오디오/비디오 콘텐츠의 효율적인 처리 및 요약 기술을 DreamLabs의 미디어 분석 파이프라인에 통합.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커스텀 하드웨어 및 펌웨어 개발 역량을 강화하고, 임베디드 AI 프로젝트의 프로토타이핑 속도 향상.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질의응답 시스템을 사내 지식 관리 및 정보 검색 시스템에 적용하여 효율성 증대.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실시간 음성 처리 및 AI 통합을 통해 DreamLabs의 다양한 서비스에 음성 인터페이스 도입 가능성 탐색.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https://www.youtube.com/watch?v=FhV9c0Vv3Ng | video_id: FhV9c0Vv3Ng | generated: 2026-06-05T16:10:53Z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제목의 'The BEST AI Project Ever'라는 주장에 대한 객관적인 성능 비교 데이터 및 근거 (metadata 기반 추론).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15초 오디오 청크 처리 방식의 실제 지연 시간, 전사 정확도 및 안정성 (metadata 기반 추론).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Elevenlabs 및 OpenAI API 사용 시의 실제 운영 비용, 데이터 보안 및 개인 정보 보호 정책 (metadata 기반 추론).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장치의 배터리 수명, 충전 방식 및 휴대성 관련 상세 스펙 (metadata 기반 추론).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요약 및 질의응답 기능의 정확도, 신뢰성 및 다양한 회의 시나리오에서의 성능 검증 (metadata 기반 추론).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웨어러블 케이싱의 실제 착용감, 내구성 및 방수/방진 기능 여부 (metadata 기반 추론).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https://www.youtube.com/watch?v=FhV9c0Vv3Ng | video_id: FhV9c0Vv3Ng | generated: 2026-06-05T16:10:53Z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The BEST AI Project Ever🔥🔥 | AI Meeting Recorder using XIAO ESP32 S3 Sense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techiesms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FhV9c0Vv3Ng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https://www.youtube.com/watch?v=FhV9c0Vv3Ng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2026-06-05T16:10:53Z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https://www.youtube.com/watch?v=FhV9c0Vv3Ng | video_id: FhV9c0Vv3Ng | generated: 2026-06-05T16:10:53Z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BEST AI Project Ever🔥🔥 | AI Meeting Recorder using XIAO ESP32 S3 Sense</dc:title>
  <dc:subject>YouTube information summary</dc:subject>
  <dc:creator>DreamLabs Collector</dc:creator>
  <cp:lastModifiedBy>DreamLabs Collector</cp:lastModifiedBy>
  <cp:revision>1</cp:revision>
  <dcterms:created xsi:type="dcterms:W3CDTF">2026-06-05T16:10:53Z</dcterms:created>
  <dcterms:modified xsi:type="dcterms:W3CDTF">2026-06-05T16:10:53Z</dcterms:modified>
</cp:coreProperties>
</file>