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11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111F"/>
          </a:solidFill>
          <a:ln w="12700">
            <a:solidFill>
              <a:srgbClr val="08111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-914400"/>
            <a:ext cx="4754880" cy="4754880"/>
          </a:xfrm>
          <a:prstGeom prst="arc">
            <a:avLst/>
          </a:prstGeom>
          <a:solidFill>
            <a:srgbClr val="0EA5E9">
              <a:alpha val="28000"/>
            </a:srgbClr>
          </a:solidFill>
          <a:ln w="12700">
            <a:solidFill>
              <a:srgbClr val="0EA5E9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50292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8BDF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 COLLECTOR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1005840"/>
            <a:ext cx="6492240" cy="1554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엔비디아가 새로 출시한 로컬 LLM 모델 컨텍스트가 무려 100만? 성능은? Nemotron 3.5 Lightning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621792" y="2743200"/>
            <a:ext cx="6217920" cy="1417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DDE7F3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이 정보게시물은 엔비디아가 새로 출시한 로컬 LLM 모델 'Nemotron 3.5 Lightning'에 대한 기술 브리핑입니다. 이 모델은 100만 토큰이라는 압도적인 컨텍스트 크기를 자랑하며, 로컬 환경에서 구동될 수 있다는 점이 특징입니다. 영상 메타데이터에 따르면, Nemotron 3.5 Lightning은 코딩, 장편 소설 집필, 대량 데이터 분석 등 다양한 시나리오에서 성능 테스트를 거쳤습니다. 또한, MUSE Glimmer 및 Qwen 3.6과 같은 다른 로컬 AI 모델들과의 비교 분석을 통해 상대적인 강점과 약점을 평가한 것으로 보입니다. 이 브리핑은 영상 시청 없이 핵심 정보를 빠르게 파악하고, DreamLabs의 잠재적 활용 방안을 모색하는 데 중점을 둡니다.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58368" y="4617720"/>
            <a:ext cx="2743200" cy="685800"/>
          </a:xfrm>
          <a:prstGeom prst="roundRect">
            <a:avLst>
              <a:gd name="adj" fmla="val 16000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4764024"/>
            <a:ext cx="24140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CHANNEL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22960" y="5074920"/>
            <a:ext cx="2414016" cy="1005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소울시커 Soul Seeker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3611880" y="4617720"/>
            <a:ext cx="2743200" cy="685800"/>
          </a:xfrm>
          <a:prstGeom prst="roundRect">
            <a:avLst>
              <a:gd name="adj" fmla="val 16000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776472" y="4764024"/>
            <a:ext cx="24140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VIDEO ID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3776472" y="5074920"/>
            <a:ext cx="2414016" cy="1005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FoBxwvknnLY</a:t>
            </a:r>
            <a:endParaRPr lang="en-US" sz="1050" dirty="0"/>
          </a:p>
        </p:txBody>
      </p:sp>
      <p:pic>
        <p:nvPicPr>
          <p:cNvPr id="13" name="Image 0" descr="assets/generated/videos/FoBxwvknnLY/thumbnail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914400"/>
            <a:ext cx="4251960" cy="320040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https://www.youtube.com/watch?v=FoBxwvknnLY | video_id: FoBxwvknnLY | generated: 2026-08-16T15:21:39Z</a:t>
            </a:r>
            <a:endParaRPr lang="en-US" sz="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Executive Summary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영상 시청 전 빠른 정보 습득을 위한 요약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4343400"/>
          </a:xfrm>
          <a:prstGeom prst="roundRect">
            <a:avLst>
              <a:gd name="adj" fmla="val 2526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8BDF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SUMMARY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758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이 정보게시물은 엔비디아가 새로 출시한 로컬 LLM 모델 'Nemotron 3.5 Lightning'에 대한 기술 브리핑입니다. 이 모델은 100만 토큰이라는 압도적인 컨텍스트 크기를 자랑하며, 로컬 환경에서 구동될 수 있다는 점이 특징입니다. 영상 메타데이터에 따르면, Nemotron 3.5 Lightning은 코딩, 장편 소설 집필, 대량 데이터 분석 등 다양한 시나리오에서 성능 테스트를 거쳤습니다. 또한, MUSE Glimmer 및 Qwen 3.6과 같은 다른 로컬 AI 모델들과의 비교 분석을 통해 상대적인 강점과 약점을 평가한 것으로 보입니다. 이 브리핑은 영상 시청 없이 핵심 정보를 빠르게 파악하고, DreamLabs의 잠재적 활용 방안을 모색하는 데 중점을 둡니다.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https://www.youtube.com/watch?v=FoBxwvknnLY | video_id: FoBxwvknnLY | generated: 2026-08-16T15:21:39Z</a:t>
            </a:r>
            <a:endParaRPr lang="en-US" sz="6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Video Structure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영상 구성과 논리 흐름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하이라이트 및 Nemotron 3.5 Lightning 소개 (00:00)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컨텍스트 사이즈 100만 확인 및 모델 상세 소개 (02:31)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코딩 테스트 및 장편 소설 집필 테스트 (03:23)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대량 데이터 패턴 분석 테스트 (09:12)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타 로컬 AI 모델(MUSE Glimmer, Qwen 3.6)과의 교차 비교 (11:30)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85800" y="516636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50392" y="531266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06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850392" y="562356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대량 데이터 분석 성능 모델별 비교 결과 공개 (16:19)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https://www.youtube.com/watch?v=FoBxwvknnLY | video_id: FoBxwvknnLY | generated: 2026-08-16T15:21:39Z</a:t>
            </a:r>
            <a:endParaRPr lang="en-US" sz="6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Key Ideas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정보게시물로 전환할 핵심 아이디어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NVIDIA Nemotron 3.5 Lightning은 100만 토큰 컨텍스트를 가진 로컬 LLM입니다.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로컬 환경에서 대규모 컨텍스트를 활용한 다양한 작업(코딩, 창작, 데이터 분석)이 가능합니다.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긴 컨텍스트는 복잡한 프로그래밍 디버깅이나 장편 콘텐츠 생성에 유용할 수 있습니다.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대량의 비정형/정형 데이터에서 패턴을 분석하는 데 로컬 LLM의 활용 가능성을 제시합니다.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경쟁 모델(MUSE Glimmer, Qwen 3.6)과의 비교를 통해 Nemotron 3.5 Lightning의 상대적 성능 위치를 파악할 수 있습니다.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85800" y="516636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50392" y="531266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06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850392" y="562356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MOE(Mixture of Experts) 모델인 Qwen 3.6 35B A3B와의 비교는 모델 아키텍처에 따른 성능 차이를 시사합니다.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https://www.youtube.com/watch?v=FoBxwvknnLY | video_id: FoBxwvknnLY | generated: 2026-08-16T15:21:39Z</a:t>
            </a:r>
            <a:endParaRPr lang="en-US" sz="6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 Application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 내부 적용 관점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대규모 코드베이스 분석 및 디버깅 지원을 위한 사내 개발 도구로 활용 가능성을 검토합니다.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내부 문서, 리서치 자료 등 방대한 텍스트 데이터에서 핵심 정보 추출 및 요약 자동화에 적용합니다.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보안이 중요한 프로젝트에서 민감한 데이터를 외부로 전송하지 않고 로컬 환경에서 AI 분석을 수행합니다.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특정 도메인에 특화된 장문 콘텐츠(기술 보고서, 기획서) 초안 생성 및 교정 보조에 활용합니다.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다양한 로컬 LLM 모델들의 성능 벤치마크 및 비교 분석을 통해 DreamLabs에 최적화된 모델을 선정하는 데 참고합니다.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https://www.youtube.com/watch?v=FoBxwvknnLY | video_id: FoBxwvknnLY | generated: 2026-08-16T15:21:39Z</a:t>
            </a:r>
            <a:endParaRPr lang="en-US" sz="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Verification Required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모델 추론/metadata 한계/원본 확인 필요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Nemotron 3.5 Lightning의 실제 100만 토큰 컨텍스트 처리 속도 및 안정성 (메타데이터 기반 추론)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코딩 테스트(웹 프로그램 개발 &amp; 디버깅)의 구체적인 성공률 및 코드 품질 (메타데이터 기반 추론)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장편 소설 집필 테스트에서 생성된 소설의 창의성, 일관성, 문학적 완성도 (메타데이터 기반 추론)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CapCut JSON 파일 대량 데이터 패턴 분석의 정확도 및 유의미한 패턴 도출 여부 (메타데이터 기반 추론)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MUSE Glimmer 및 Qwen 3.6과의 비교 테스트에서 Nemotron 3.5 Lightning의 구체적인 성능 우위/열위 지점 (메타데이터 기반 추론)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85800" y="516636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50392" y="531266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06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850392" y="562356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Nemotron 3.5 Lightning의 시스템 요구사항 및 로컬 환경에서의 실제 구동 난이도 (메타데이터 기반 추론)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https://www.youtube.com/watch?v=FoBxwvknnLY | video_id: FoBxwvknnLY | generated: 2026-08-16T15:21:39Z</a:t>
            </a:r>
            <a:endParaRPr lang="en-US" sz="6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 &amp; Download Metadata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게시물과 문서 산출물 추적 정보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143000"/>
            <a:ext cx="10789920" cy="4389120"/>
          </a:xfrm>
          <a:prstGeom prst="roundRect">
            <a:avLst>
              <a:gd name="adj" fmla="val 2500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28930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8BDF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METADATA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00200"/>
            <a:ext cx="10460736" cy="38039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Title: 엔비디아가 새로 출시한 로컬 LLM 모델 컨텍스트가 무려 100만? 성능은? Nemotron 3.5 Lightning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Channel: 소울시커 Soul Seeker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Video ID: FoBxwvknnLY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 URL: https://www.youtube.com/watch?v=FoBxwvknnLY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Playlist ID: PLHwM6idVO2zyqi2IZeDAiP5QBqRXd2Zyh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Generated at: 2026-08-16T15:21:39Z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 basis: metadata_and_model_inference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https://www.youtube.com/watch?v=FoBxwvknnLY | video_id: FoBxwvknnLY | generated: 2026-08-16T15:21:39Z</a:t>
            </a:r>
            <a:endParaRPr lang="en-US" sz="6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CJK K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CJK K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DreamLabs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엔비디아가 새로 출시한 로컬 LLM 모델 컨텍스트가 무려 100만? 성능은? Nemotron 3.5 Lightning</dc:title>
  <dc:subject>YouTube information summary</dc:subject>
  <dc:creator>DreamLabs Collector</dc:creator>
  <cp:lastModifiedBy>DreamLabs Collector</cp:lastModifiedBy>
  <cp:revision>1</cp:revision>
  <dcterms:created xsi:type="dcterms:W3CDTF">2026-08-16T15:21:40Z</dcterms:created>
  <dcterms:modified xsi:type="dcterms:W3CDTF">2026-08-16T15:21:40Z</dcterms:modified>
</cp:coreProperties>
</file>