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The Hermes Setup That Makes Your AI Agent 10x More Powerful</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오픈소스 AI 에이전트 프레임워크인 Hermes를 소개하고, 이를 활용하여 AI 에이전트의 성능을 10배 향상시키는 방법을 안내합니다. Hermes 에이전트의 설정, 호스팅, 모델 연결, 개인화, 스킬 추가, 텔레그램 연동, 예약 작업, 프로필 관리 등 핵심 기능들을 상세히 다룹니다. 또한, 프로젝트 관리를 위한 칸반 보드와 설정 파일 관리 방법도 설명하여 Hermes 에이전트 구축 및 운영 전반에 대한 실질적인 가이드라인을 제공합니다. 이 정보는 AI 에이전트 개발 및 활용에 관심 있는 연구자 및 개발자에게 유용할 것입니다.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Craig Hewitt</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GCZseZzrrW0</a:t>
            </a:r>
            <a:endParaRPr lang="en-US" sz="1050" dirty="0"/>
          </a:p>
        </p:txBody>
      </p:sp>
      <p:pic>
        <p:nvPicPr>
          <p:cNvPr id="13" name="Image 0" descr="assets/generated/videos/GCZseZzrrW0/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오픈소스 AI 에이전트 프레임워크인 Hermes를 소개하고, 이를 활용하여 AI 에이전트의 성능을 10배 향상시키는 방법을 안내합니다. Hermes 에이전트의 설정, 호스팅, 모델 연결, 개인화, 스킬 추가, 텔레그램 연동, 예약 작업, 프로필 관리 등 핵심 기능들을 상세히 다룹니다. 또한, 프로젝트 관리를 위한 칸반 보드와 설정 파일 관리 방법도 설명하여 Hermes 에이전트 구축 및 운영 전반에 대한 실질적인 가이드라인을 제공합니다. 이 정보는 AI 에이전트 개발 및 활용에 관심 있는 연구자 및 개발자에게 유용할 것입니다.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Hermes 에이전트 설정 (01:17)</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Hermes 에이전트 호스팅 (02:38)</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UI 대시보드 로그인 (06:03)</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모델 연결 (06:50)</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Soul.md 및 Personality 설정 (09:28)</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Skills 기능 (13:39)</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Hermes는 AI 에이전트 개발을 위한 강력하고 유연한 오픈소스 프레임워크입니다.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에이전트의 성능 향상을 위해 모델 연결, 개인화, 스킬 추가가 중요합니다.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텔레그램 연동 및 예약 작업 기능은 에이전트의 활용성을 극대화합니다.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프로필 및 서브에이전트 시스템은 복잡한 작업을 효율적으로 관리하게 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MCP와 커넥터를 통해 외부 시스템과의 통합이 가능합니다.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Config.yaml 파일은 에이전트의 모든 설정을 중앙 집중식으로 관리합니다.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연구 프로젝트에서 맞춤형 AI 에이전트 개발 및 테스트에 Hermes 프레임워크를 활용할 수 있습니다.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고객 지원, 데이터 분석, 콘텐츠 생성 등 다양한 업무 자동화를 위한 에이전트 구축에 적용 가능합니다.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Hermes의 확장성과 유연성을 바탕으로 복잡한 연구 워크플로우를 자동화하는 시스템을 설계할 수 있습니다.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개인화된 에이전트 설정을 통해 특정 연구 분야에 특화된 AI 도구를 개발할 수 있습니다.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텔레그램 연동 기능을 활용하여 연구팀 간의 실시간 정보 공유 및 협업 도구를 구축할 수 있습니다.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Hermes 프레임워크의 최신 버전 및 기능 업데이트 사항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소개된 Hostinger 호스팅 서비스의 실제 성능 및 비용 효율성 검증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Soul.md 및 Personality 설정이 에이전트 성능에 미치는 구체적인 영향에 대한 추가 연구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MCP 및 Connectors를 통한 외부 시스템 연동의 안정성 및 호환성 테스트 필요.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The Hermes Setup That Makes Your AI Agent 10x More Powerful</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Craig Hewitt</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GCZseZzrrW0</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https://www.youtube.com/watch?v=GCZseZzrrW0</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2026-06-13T15:49:08Z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https://www.youtube.com/watch?v=GCZseZzrrW0 | video_id: GCZseZzrrW0 | generated: 2026-06-13T15:49:08Z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Hermes Setup That Makes Your AI Agent 10x More Powerful</dc:title>
  <dc:subject>YouTube information summary</dc:subject>
  <dc:creator>DreamLabs Collector</dc:creator>
  <cp:lastModifiedBy>DreamLabs Collector</cp:lastModifiedBy>
  <cp:revision>1</cp:revision>
  <dcterms:created xsi:type="dcterms:W3CDTF">2026-06-13T15:49:08Z</dcterms:created>
  <dcterms:modified xsi:type="dcterms:W3CDTF">2026-06-13T15:49:08Z</dcterms:modified>
</cp:coreProperties>
</file>