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Fable 5.1? GPT-6 Astra? 그거 말고 Muse Spark 1.3를 소개하는 이유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최신 프론티어 모델들이 쏟아지는 가운데 메타의 'Muse Spark 1.3' 모델을 소개하며, 특히 Opencode 플랫폼을 통한 압도적인 무료/저가 사용량에 초점을 맞춥니다. 이 모델은 비용 효율성이 뛰어나지만, Contributor 버전 사용 시 입력 데이터가 메타 학습에 활용될 수 있다는 점을 명확히 인지해야 합니다. 영상은 Opencode의 상세한 요금제와 토큰 사용량을 설명하고, 저사양 PC에서도 AI 에이전트 환경을 구축할 수 있는 Hermes 에이전트 연동 팁을 제공합니다. DreamLabs는 이 모델을 비용 효율적인 AI 솔루션 탐색 및 에이전트 개발에 활용할 수 있으나, 데이터 프라이버시 및 실제 성능 검증이 필수적입니다.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소울시커 Soul Seeker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GWAxFsy0vc8</a:t>
            </a:r>
            <a:endParaRPr lang="en-US" sz="1050" dirty="0"/>
          </a:p>
        </p:txBody>
      </p:sp>
      <p:pic>
        <p:nvPicPr>
          <p:cNvPr id="13" name="Image 0" descr="assets/generated/videos/GWAxFsy0vc8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최신 프론티어 모델들이 쏟아지는 가운데 메타의 'Muse Spark 1.3' 모델을 소개하며, 특히 Opencode 플랫폼을 통한 압도적인 무료/저가 사용량에 초점을 맞춥니다. 이 모델은 비용 효율성이 뛰어나지만, Contributor 버전 사용 시 입력 데이터가 메타 학습에 활용될 수 있다는 점을 명확히 인지해야 합니다. 영상은 Opencode의 상세한 요금제와 토큰 사용량을 설명하고, 저사양 PC에서도 AI 에이전트 환경을 구축할 수 있는 Hermes 에이전트 연동 팁을 제공합니다. DreamLabs는 이 모델을 비용 효율적인 AI 솔루션 탐색 및 에이전트 개발에 활용할 수 있으나, 데이터 프라이버시 및 실제 성능 검증이 필수적입니다.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00:00 오프닝 – 최근 프론티어 모델 동향과 오늘의 주제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00:54 Muse Spark 1.3 소개 (메타의 신규 모델)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01:40 가격구조 - 일반 버전 vs Contributor 버전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02:22 Artificial Analysis 벤치마크에서 포지션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03:23 Opencode 설치 및 모델 선택 방법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04:29 에이전트 맛보기: 저사양 PC에서도 가능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최신 고성능 모델 경쟁 속에서 비용 효율성을 강점으로 내세운 AI 모델의 전략적 가치.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Opencode와 같은 플랫폼이 AI 모델 접근성을 높이고 비용 장벽을 낮추는 역할.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Contributor 모델 사용 시 데이터 프라이버시와 학습 데이터 활용에 대한 명확한 이해와 주의의 필요성.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저렴한 비용으로도 개인 또는 소규모 팀이 AI 에이전트 환경을 구축할 수 있는 실용적인 방법 제시.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자체의 벤치마크 성능 외에 실제 사용 환경에서의 비용 대비 효율성 평가의 중요성.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 시스템에 다양한 모델을 유연하게 연동하여 활용하는 기술적 접근법.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비용 효율적인 AI 모델 탐색: Muse Spark 1.3을 DreamLabs 내부의 비민감 데이터 처리 또는 프로토타이핑용 모델로 검토.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 개발 및 테스트: Hermes 에이전트와 Opencode 모델 연동 방식을 참고하여 내부 에이전트 개발 환경 구축 및 테스트에 활용.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데이터 프라이버시 가이드라인 강화: Contributor 모델 사용 시 데이터 학습 활용 정책에 대한 내부 가이드라인을 수립하고 교육 자료로 활용.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Opencode 플랫폼 분석: Opencode와 같은 저가형 AI 모델 제공 플랫폼의 비즈니스 모델 및 기술적 안정성을 심층 분석하여 잠재적 파트너십 또는 활용 방안 모색.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모델 비용 최적화 전략 수립: 다양한 AI 모델의 비용-성능 트레이드오프를 분석하여 DreamLabs 프로젝트에 가장 적합한 모델 선택 전략 수립에 기여.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Muse Spark 1.3의 실제 성능 및 특정 작업에서의 유효성 (Artificial Analysis 벤치마크 외 추가 검증 필요).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Opencode의 토큰 사용량 및 비용 구조의 정확성 및 최신 정보 확인 (정책 변경 가능성).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Contributor 모델의 데이터 학습 활용 범위 및 정책 상세 확인 (메타의 공식 문서 참조).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Hermes 에이전트 연동 시 안정성, 성능, 그리고 추가적인 설정 또는 최적화 필요 여부.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Opencode 무료 버전의 IP 기반 일일 한도 및 유료 버전의 실제 사용 경험 검증.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Fable 5.1? GPT-6 Astra? 그거 말고 Muse Spark 1.3를 소개하는 이유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소울시커 Soul Seeker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GWAxFsy0vc8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https://www.youtube.com/watch?v=GWAxFsy0vc8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2026-09-11T18:14:31Z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https://www.youtube.com/watch?v=GWAxFsy0vc8 | video_id: GWAxFsy0vc8 | generated: 2026-09-11T18:14:31Z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Fable 5.1? GPT-6 Astra? 그거 말고 Muse Spark 1.3를 소개하는 이유</dc:title>
  <dc:subject>YouTube information summary</dc:subject>
  <dc:creator>DreamLabs Collector</dc:creator>
  <cp:lastModifiedBy>DreamLabs Collector</cp:lastModifiedBy>
  <cp:revision>1</cp:revision>
  <dcterms:created xsi:type="dcterms:W3CDTF">2026-09-11T18:14:31Z</dcterms:created>
  <dcterms:modified xsi:type="dcterms:W3CDTF">2026-09-11T18:14:31Z</dcterms:modified>
</cp:coreProperties>
</file>