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루프 엔지니어링이 답이다 — AI를 자동으로 진화시키는 법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영상은 프롬프트, 컨텍스트, 하네스 엔지니어링을 넘어선 차세대 AI 진화 방법론으로 '루프 엔지니어링'을 소개합니다. AI가 스스로 학습하고 발전할 수 있도록 설계하는 것이 핵심이며, '측정 없는 진화는 금지'라는 원칙 아래 평가, 제안, 검증, 합치기 과정을 반복합니다. 헬스장 비유를 통해 루프의 작동 원리와 '골든셋', '휴먼 온 더 루프' 같은 핵심 개념을 설명합니다. 궁극적으로 AI의 자율적인 성능 향상을 목표로 하며, 아직 해결되지 않은 QA 자동화 문제도 언급합니다. (메타데이터 기반 추론)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메이커 에반 | Maker Evan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GlR5I1wFWpM</a:t>
            </a:r>
            <a:endParaRPr lang="en-US" sz="1050" dirty="0"/>
          </a:p>
        </p:txBody>
      </p:sp>
      <p:pic>
        <p:nvPicPr>
          <p:cNvPr id="13" name="Image 0" descr="assets/generated/videos/GlR5I1wFWpM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https://www.youtube.com/watch?v=GlR5I1wFWpM | video_id: GlR5I1wFWpM | generated: 2026-06-16T16:41:28Z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영상은 프롬프트, 컨텍스트, 하네스 엔지니어링을 넘어선 차세대 AI 진화 방법론으로 '루프 엔지니어링'을 소개합니다. AI가 스스로 학습하고 발전할 수 있도록 설계하는 것이 핵심이며, '측정 없는 진화는 금지'라는 원칙 아래 평가, 제안, 검증, 합치기 과정을 반복합니다. 헬스장 비유를 통해 루프의 작동 원리와 '골든셋', '휴먼 온 더 루프' 같은 핵심 개념을 설명합니다. 궁극적으로 AI의 자율적인 성능 향상을 목표로 하며, 아직 해결되지 않은 QA 자동화 문제도 언급합니다. (메타데이터 기반 추론)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https://www.youtube.com/watch?v=GlR5I1wFWpM | video_id: GlR5I1wFWpM | generated: 2026-06-16T16:41:28Z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자는 동안 똑똑해지는 AI 스킬의 비밀 및 AI 사용 방식의 문제점 (0:00)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루프 엔지니어링의 정의와 핵심 원칙: '측정 없는 진화는 금지' (1:45)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기술의 진화 과정: 프롬프트 → 컨텍스트 → 하네스 → 루프 엔지니어링 (2:47)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루프의 작동 순서: 평가·제안·검증·합치기 및 '골든셋' 개념 (4:02)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인간의 역할: '휴먼 온 더 루프'와 코치가 하는 일 (6:34)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해외 사례 (카파시·다윈 괴델 머신) 및 고급 팁: 실패 루프와 오답노트 (7:39)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https://www.youtube.com/watch?v=GlR5I1wFWpM | video_id: GlR5I1wFWpM | generated: 2026-06-16T16:41:28Z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루프 엔지니어링: AI의 자율적인 진화를 위한 반복적 학습 시스템 설계.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"측정 없는 진화는 금지": 데이터 기반의 객관적인 성능 측정이 AI 개선의 필수 조건.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기술 진화 단계: 프롬프트 → 컨텍스트 → 하네스 → 루프 엔지니어링으로 이어지는 AI 상호작용의 발전.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루프의 4단계: 평가(Evaluate), 제안(Suggest), 검증(Verify), 합치기(Merge)를 통한 지속적인 개선 주기.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골든셋(Golden Set): AI 모델의 성능을 객관적으로 채점하기 위한 고정된 표준 시험 데이터셋.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휴먼 온 더 루프(Human on the Loop): AI의 학습 및 진화 과정에서 인간 전문가의 감독 및 코칭 역할.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https://www.youtube.com/watch?v=GlR5I1wFWpM | video_id: GlR5I1wFWpM | generated: 2026-06-16T16:41:28Z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AI 모델 개발 시 루프 엔지니어링 원칙을 도입하여 모델의 자율적 성능 개선 프로세스 구축.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DreamLabs의 특정 AI 작업에 대한 '골든셋'을 구축하여 모델 평가의 객관성과 신뢰성 확보.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리서치 및 콘텐츠 생성 시스템에 '휴먼 온 더 루프' 메커니즘을 통합하여 전문가의 통찰력과 AI의 효율성 결합.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모델의 실패 사례를 분석하는 '실패 루프' 시스템을 설계하고, '오답노트'를 통해 지속적인 학습 및 개선 유도.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루프 엔지니어링을 활용하여 DreamLabs의 데이터 분석 및 보고서 초안 생성 AI의 정확도와 관련성을 점진적으로 향상.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QA 자동화의 '마지막 한 조각'에 대한 연구를 진행하여 DreamLabs의 콘텐츠 검증 프로세스 효율화 방안 모색.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https://www.youtube.com/watch?v=GlR5I1wFWpM | video_id: GlR5I1wFWpM | generated: 2026-06-16T16:41:28Z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루프 엔지니어링의 실제 기술적 구현 사례 및 구체적인 아키텍처 (영상은 비유 중심 설명).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'골든셋' 구축을 위한 데이터 선정 기준 및 관리 방법론에 대한 심층 정보.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'휴먼 온 더 루프'를 효율적으로 운영하기 위한 워크플로우 및 도구에 대한 상세 내용.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해외 사례로 언급된 '카파시·다윈 괴델 머신'의 루프 엔지니어링과의 직접적인 연관성 및 적용 사례.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'실패 루프'와 '오답노트'를 실제 시스템에 적용했을 때의 성능 향상 지표 및 도전 과제.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QA 자동화의 현재 기술 수준과 한계, 그리고 이를 극복하기 위한 최신 연구 동향.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https://www.youtube.com/watch?v=GlR5I1wFWpM | video_id: GlR5I1wFWpM | generated: 2026-06-16T16:41:28Z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루프 엔지니어링이 답이다 — AI를 자동으로 진화시키는 법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메이커 에반 | Maker Evan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GlR5I1wFWpM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https://www.youtube.com/watch?v=GlR5I1wFWpM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2026-06-16T16:41:28Z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https://www.youtube.com/watch?v=GlR5I1wFWpM | video_id: GlR5I1wFWpM | generated: 2026-06-16T16:41:28Z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루프 엔지니어링이 답이다 — AI를 자동으로 진화시키는 법</dc:title>
  <dc:subject>YouTube information summary</dc:subject>
  <dc:creator>DreamLabs Collector</dc:creator>
  <cp:lastModifiedBy>DreamLabs Collector</cp:lastModifiedBy>
  <cp:revision>1</cp:revision>
  <dcterms:created xsi:type="dcterms:W3CDTF">2026-06-16T16:41:28Z</dcterms:created>
  <dcterms:modified xsi:type="dcterms:W3CDTF">2026-06-16T16:41:28Z</dcterms:modified>
</cp:coreProperties>
</file>