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클로드·코덱스·제미나이를 동시에 제어합니다｜하네스 멀티 에이전트 2.0</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하네스 멀티 에이전트 2.0은 클로드, 코덱스, 제미나이 등 다양한 AI 모델을 동시에 제어하여 복잡한 작업을 수행하는 벤더 독립형 시스템입니다. 이 시스템은 기존 버전의 오케스트레이터 고정, 벤더 종속성, 높은 비용 등의 한계를 개선했습니다. 핵심은 하나의 AI에 모든 작업을 맡기지 않고, 여러 AI 워커가 협업하고 검수하며 결과를 종합하는 분산형 구조를 채택한 것입니다. 이를 통해 코딩 작업, 문서 자동화, AI 검수 등 다양한 분야에서 효율성과 유연성을 극대화할 수 있습니다. 특히, 컨텍스트 엔지니어링 원칙과 가드레일, 자기 개선 구조를 통해 신뢰성 높은 AI 협업 환경을 제공합니다.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치트키</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HNlBFesXiW8</a:t>
            </a:r>
            <a:endParaRPr lang="en-US" sz="1050" dirty="0"/>
          </a:p>
        </p:txBody>
      </p:sp>
      <p:pic>
        <p:nvPicPr>
          <p:cNvPr id="13" name="Image 0" descr="assets/generated/videos/HNlBFesXiW8/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https://www.youtube.com/watch?v=HNlBFesXiW8 | video_id: HNlBFesXiW8 | generated: 2026-06-12T16:09:48Z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멀티 에이전트 2.0은 클로드, 코덱스, 제미나이 등 다양한 AI 모델을 동시에 제어하여 복잡한 작업을 수행하는 벤더 독립형 시스템입니다. 이 시스템은 기존 버전의 오케스트레이터 고정, 벤더 종속성, 높은 비용 등의 한계를 개선했습니다. 핵심은 하나의 AI에 모든 작업을 맡기지 않고, 여러 AI 워커가 협업하고 검수하며 결과를 종합하는 분산형 구조를 채택한 것입니다. 이를 통해 코딩 작업, 문서 자동화, AI 검수 등 다양한 분야에서 효율성과 유연성을 극대화할 수 있습니다. 특히, 컨텍스트 엔지니어링 원칙과 가드레일, 자기 개선 구조를 통해 신뢰성 높은 AI 협업 환경을 제공합니다.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https://www.youtube.com/watch?v=HNlBFesXiW8 | video_id: HNlBFesXiW8 | generated: 2026-06-12T16:09:48Z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멀티 에이전트 2.0 소개 및 기존 시스템 문제점 분석</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오케스트레이터, 워커 등 기본 용어 설명</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코드, 코덱스 앱, 안티그래비티를 활용한 멀티 에이전트 시연</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벤더 독립형 시스템의 작동 원리 및 오케스트레이터 전환 방식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워커 구성, MCP·CLI 호출 방식, 컨텍스트 엔지니어링 원칙 설명</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가드레일 및 자기 개선 구조를 통한 시스템 신뢰성 확보</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https://www.youtube.com/watch?v=HNlBFesXiW8 | video_id: HNlBFesXiW8 | generated: 2026-06-12T16:09:48Z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벤더 독립형 멀티 에이전트 시스템: 특정 AI 모델이나 플랫폼에 종속되지 않고 다양한 AI를 활용.</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분산형 AI 협업 구조: 하나의 AI가 아닌 여러 AI 워커가 작업을 분담하고 상호 검수하여 결과 종합.</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오케스트레이터와 워커 개념: 작업을 지시하고 조율하는 오케스트레이터와 실제 작업을 수행하는 워커의 역할 분리.</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Fan-out / Fan-in 구조: 작업을 여러 워커에게 분배(Fan-out)하고 결과를 다시 모으는(Fan-in) 효율적인 처리 방식.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컨텍스트 엔지니어링 원칙: AI 워커 간의 효과적인 정보 전달 및 작업 지시를 위한 프롬프트 및 컨텍스트 관리.</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가드레일 및 자기 개선 구조: AI 시스템의 오작동을 방지하고 지속적으로 성능을 향상시키는 메커니즘.</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https://www.youtube.com/watch?v=HNlBFesXiW8 | video_id: HNlBFesXiW8 | generated: 2026-06-12T16:09:48Z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복잡한 R&amp;D 과제 자동화: 여러 AI 모델을 활용하여 연구 데이터 분석, 가설 생성, 코드 프로토타이핑 등 복잡한 R&amp;D 워크플로우를 자동화 및 가속화.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멀티모달 데이터 처리 및 분석: 텍스트, 코드, 이미지 등 다양한 형태의 데이터를 각 전문 AI 워커에게 할당하여 처리하고, 최종적으로 통합된 분석 보고서 생성.</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코드 생성 및 검수 시스템: 특정 AI가 코드를 생성하고, 다른 AI가 이를 검수하며, 또 다른 AI가 테스트 케이스를 생성하는 등 개발 프로세스 전반에 걸쳐 AI 협업 시스템 구축.</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문서 자동화 및 지식 관리: 사내 보고서 초안 작성, 기술 문서 번역, 특정 형식으로의 문서 변환 등 반복적인 문서 작업을 자동화하고, AI를 통한 지식 검색 및 요약 시스템 고도화.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벤더 종속성 탈피 및 비용 최적화: 특정 클라우드 벤더나 AI 모델에 묶이지 않고, 작업 특성 및 비용 효율성을 고려하여 최적의 AI 워커 조합을 유연하게 선택.</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https://www.youtube.com/watch?v=HNlBFesXiW8 | video_id: HNlBFesXiW8 | generated: 2026-06-12T16:09:48Z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시연 내용의 구체적인 작동 방식: 클로드 코드, 코덱스 앱, 안티그래비티에서의 시연이 실제 어떻게 구현되고 어떤 성능을 보이는지 영상 시청을 통한 확인 필요.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MCP, CLI, 내장 호출 방식의 기술적 차이: 각 호출 방식의 장단점 및 실제 구현 상세에 대한 추가 정보 확인 필요.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가드레일 및 자기 개선 구조의 상세 메커니즘: 시스템이 어떻게 오작동을 방지하고 스스로 개선하는지에 대한 구체적인 기술적 설명 확인 필요.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설치 및 구성 과정의 난이도: GitHub 링크를 통한 실제 설치 과정 및 필요한 사전 지식 수준 확인 필요.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벤더 독립성의 실제 구현 수준: 다양한 AI 모델 간의 전환 및 통합이 얼마나 매끄럽고 유연하게 이루어지는지 실제 사용 사례를 통한 검증 필요. (메타데이터 기반 추론)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https://www.youtube.com/watch?v=HNlBFesXiW8 | video_id: HNlBFesXiW8 | generated: 2026-06-12T16:09:48Z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클로드·코덱스·제미나이를 동시에 제어합니다｜하네스 멀티 에이전트 2.0</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AI 치트키</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HNlBFesXiW8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https://www.youtube.com/watch?v=HNlBFesXiW8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2026-06-12T16:09:48Z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https://www.youtube.com/watch?v=HNlBFesXiW8 | video_id: HNlBFesXiW8 | generated: 2026-06-12T16:09:48Z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클로드·코덱스·제미나이를 동시에 제어합니다｜하네스 멀티 에이전트 2.0</dc:title>
  <dc:subject>YouTube information summary</dc:subject>
  <dc:creator>DreamLabs Collector</dc:creator>
  <cp:lastModifiedBy>DreamLabs Collector</cp:lastModifiedBy>
  <cp:revision>1</cp:revision>
  <dcterms:created xsi:type="dcterms:W3CDTF">2026-06-12T16:09:48Z</dcterms:created>
  <dcterms:modified xsi:type="dcterms:W3CDTF">2026-06-12T16:09:48Z</dcterms:modified>
</cp:coreProperties>
</file>