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LLM 설명 (요약버전)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3Blue1Brown 한국어 채널에서 제공하는 대규모 언어 모델(LLM), 특히 ChatGPT의 작동 원리에 대한 간결한 설명입니다. 복잡한 AI 시스템의 기본 메커니즘을 일반 대중이 쉽게 이해할 수 있도록 설계되었으며, '요약버전'으로 핵심 개념에 집중합니다. 채널의 명성에 비추어 볼 때, 명확한 시각화와 직관적인 비유를 통해 어려운 주제를 설명할 것으로 예상됩니다. 이 영상은 대화형 AI의 작동 원리를 빠르게 파악하고자 하는 모든 이들에게 훌륭한 입문 자료가 될 것입니다.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3Blue1Brown 한국어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HnvitMTkXro</a:t>
            </a:r>
            <a:endParaRPr lang="en-US" sz="1050" dirty="0"/>
          </a:p>
        </p:txBody>
      </p:sp>
      <p:pic>
        <p:nvPicPr>
          <p:cNvPr id="13" name="Image 0" descr="assets/generated/videos/HnvitMTkXro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https://www.youtube.com/watch?v=HnvitMTkXro | video_id: HnvitMTkXro | generated: 2026-07-29T15:40:19Z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3Blue1Brown 한국어 채널에서 제공하는 대규모 언어 모델(LLM), 특히 ChatGPT의 작동 원리에 대한 간결한 설명입니다. 복잡한 AI 시스템의 기본 메커니즘을 일반 대중이 쉽게 이해할 수 있도록 설계되었으며, '요약버전'으로 핵심 개념에 집중합니다. 채널의 명성에 비추어 볼 때, 명확한 시각화와 직관적인 비유를 통해 어려운 주제를 설명할 것으로 예상됩니다. 이 영상은 대화형 AI의 작동 원리를 빠르게 파악하고자 하는 모든 이들에게 훌륭한 입문 자료가 될 것입니다.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https://www.youtube.com/watch?v=HnvitMTkXro | video_id: HnvitMTkXro | generated: 2026-07-29T15:40:19Z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ChatGPT 및 LLM에 대한 소개 (metadata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LLM이 언어를 처리하는 기본적인 방식 설명 (metadata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LLM 작동의 핵심 메커니즘 (예: 토큰화, 예측) (metadata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훈련 또는 아키텍처에 대한 간략한 개요 (metadata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결론 및 잠재적 시사점 (metadata 기반 추론)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https://www.youtube.com/watch?v=HnvitMTkXro | video_id: HnvitMTkXro | generated: 2026-07-29T15:40:19Z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LLM은 시퀀스에서 다음 단어/토큰을 예측하여 작동합니다 (metadata 기반 추론).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ChatGPT의 기능은 이러한 예측 능력에 기반합니다 (metadata 기반 추론).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영상은 복잡한 AI 개념을 쉽게 이해할 수 있도록 단순화합니다 (metadata 기반 추론).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시각적 설명이 이해를 돕기 위해 사용될 가능성이 높습니다 (metadata 기반 추론).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'요약버전'은 필수적인 원리에 초점을 맞춘다는 것을 의미합니다 (metadata 기반 추론).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LLM의 기본을 이해하는 것은 현대 AI 발전을 파악하는 데 중요합니다 (metadata 기반 추론).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https://www.youtube.com/watch?v=HnvitMTkXro | video_id: HnvitMTkXro | generated: 2026-07-29T15:40:19Z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**내부 교육 자료**: 신규 팀원이나 비기술직 직원이 LLM의 기본을 빠르게 이해하는 데 필요한 기초 자료로 활용합니다.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**클라이언트 브리핑**: AI 기능에 대한 높은 수준의 이해가 필요한 클라이언트에게 간소화된 설명을 제공하는 데 활용합니다.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**콘텐츠 제작 영감**: DreamLabs 자체 AI 교육 콘텐츠 개발 시 영상의 설명 방식과 시각화 기법을 참고합니다.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**연구 맥락 제공**: 보다 심층적인 AI 연구에 들어가기 전, LLM 기본 원리에 대한 빠른 복습 자료로 사용합니다.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https://www.youtube.com/watch?v=HnvitMTkXro | video_id: HnvitMTkXro | generated: 2026-07-29T15:40:19Z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다루는 특정 기술 개념 (예: 어텐션 메커니즘, 트랜스포머)의 포함 여부 및 깊이.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개념에 대한 설명의 정확성과 최신성.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LLM 설명을 위해 사용된 구체적인 비유나 예시.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영상이 가정하는 시청자의 사전 지식 수준.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원본 영상(영어)과의 내용 일치 여부.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https://www.youtube.com/watch?v=HnvitMTkXro | video_id: HnvitMTkXro | generated: 2026-07-29T15:40:19Z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LLM 설명 (요약버전)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3Blue1Brown 한국어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HnvitMTkXro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https://www.youtube.com/watch?v=HnvitMTkXro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PLezuKYaDh4Rs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2026-07-29T15:40:19Z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https://www.youtube.com/watch?v=HnvitMTkXro | video_id: HnvitMTkXro | generated: 2026-07-29T15:40:19Z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LLM 설명 (요약버전)</dc:title>
  <dc:subject>YouTube information summary</dc:subject>
  <dc:creator>DreamLabs Collector</dc:creator>
  <cp:lastModifiedBy>DreamLabs Collector</cp:lastModifiedBy>
  <cp:revision>1</cp:revision>
  <dcterms:created xsi:type="dcterms:W3CDTF">2026-07-29T15:40:19Z</dcterms:created>
  <dcterms:modified xsi:type="dcterms:W3CDTF">2026-07-29T15:40:19Z</dcterms:modified>
</cp:coreProperties>
</file>