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클로드가 만든영상, "이것" 까지 된다고? [클로드 리모션 가이드]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 Code와 Remotion을 활용하여 전통적인 편집 프로그램 없이 영상을 처음부터 생성하는 혁신적인 방법을 소개합니다. 코스피 데이터 기반의 그래프 영상, 참고 이미지로 레이아웃을 지정하는 릴스 영상 등 다양한 유형의 콘텐츠 제작 과정을 다룹니다. 특히 디자인 시스템 구축을 통한 영상 생산성 극대화와 ElevenLabs TTS 및 커스텀 폰트 적용 방법을 시연합니다. Claude와의 대화형 워크플로우를 통해 단계별로 영상의 완성도를 높여가는 과정을 보여주며, 이는 영상 제작 자동화의 새로운 가능성을 제시합니다.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데키랩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I9Ib9au7js4</a:t>
            </a:r>
            <a:endParaRPr lang="en-US" sz="1050" dirty="0"/>
          </a:p>
        </p:txBody>
      </p:sp>
      <p:pic>
        <p:nvPicPr>
          <p:cNvPr id="13" name="Image 0" descr="assets/generated/videos/I9Ib9au7js4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https://www.youtube.com/watch?v=I9Ib9au7js4 | video_id: I9Ib9au7js4 | generated: 2026-06-12T16:07:08Z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 Code와 Remotion을 활용하여 전통적인 편집 프로그램 없이 영상을 처음부터 생성하는 혁신적인 방법을 소개합니다. 코스피 데이터 기반의 그래프 영상, 참고 이미지로 레이아웃을 지정하는 릴스 영상 등 다양한 유형의 콘텐츠 제작 과정을 다룹니다. 특히 디자인 시스템 구축을 통한 영상 생산성 극대화와 ElevenLabs TTS 및 커스텀 폰트 적용 방법을 시연합니다. Claude와의 대화형 워크플로우를 통해 단계별로 영상의 완성도를 높여가는 과정을 보여주며, 이는 영상 제작 자동화의 새로운 가능성을 제시합니다.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https://www.youtube.com/watch?v=I9Ib9au7js4 | video_id: I9Ib9au7js4 | generated: 2026-06-12T16:07:08Z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리모션 &amp; Node.js 설치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예제 영상 실습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코스피 그래프 영상 제작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릴스용 정보성 영상 제작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인포그래픽 디자인 시스템 구축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TTS + 폰트 적용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https://www.youtube.com/watch?v=I9Ib9au7js4 | video_id: I9Ib9au7js4 | generated: 2026-06-12T16:07:08Z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 코드와 리모션으로 편집 프로그램 없이 영상을 처음부터 생성하는 방법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코스피 데이터 리서치부터 반짝이는 그래프 영상까지 한 번에 만들기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참고 이미지 첨부만으로 원하는 레이아웃의 릴스 영상 제작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디자인 시스템 한 번 구축 후 포맷 재활용으로 영상 생산성 극대화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일레븐랩스 TTS + 커스텀 폰트를 영상에 바로 적용하는 방법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클로드와 대화하며 단계별로 완성도를 높여가는 영상 제작 워크플로우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https://www.youtube.com/watch?v=I9Ib9au7js4 | video_id: I9Ib9au7js4 | generated: 2026-06-12T16:07:08Z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기술 브리핑 및 리서치 노트용 핵심 정보 요약 영상 자동 생성.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교육 자료 및 온보딩 콘텐츠 제작 프로세스 효율화.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시장 동향, 프로젝트 성과 등 데이터 기반 보고서 영상의 신속한 제작.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서비스 홍보를 위한 짧은 릴스/쇼츠 영상의 대량 생산 및 A/B 테스트.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다국어 지원이 필요한 콘텐츠에 ElevenLabs TTS를 활용하여 글로벌 확장성 확보.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개발 중인 UI/UX 모션 프로토타입을 영상으로 빠르게 구현하여 내부 검토 시간 단축.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https://www.youtube.com/watch?v=I9Ib9au7js4 | video_id: I9Ib9au7js4 | generated: 2026-06-12T16:07:08Z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Code와 Remotion의 실제 연동 방식 및 구체적인 코드 구현 예시.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 기반 그래프 영상 제작 시 데이터 소스 연동의 용이성 및 시각화 커스터마이징 범위.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참고 이미지 기반 릴스 레이아웃 생성의 정확도, 유연성, 그리고 복잡한 디자인 처리 능력.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디자인 시스템 구축 후 포맷 재활용을 통한 실제 생산성 향상 수치 및 사례.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ElevenLabs TTS 및 커스텀 폰트 적용 과정의 기술적 난이도와 최종 영상 품질.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Claude와의 대화형 워크플로우가 실제 영상 제작 과정에서 제공하는 효율성 및 사용자 경험.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https://www.youtube.com/watch?v=I9Ib9au7js4 | video_id: I9Ib9au7js4 | generated: 2026-06-12T16:07:08Z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클로드가 만든영상, "이것" 까지 된다고? [클로드 리모션 가이드]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데키랩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I9Ib9au7js4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https://www.youtube.com/watch?v=I9Ib9au7js4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2026-06-12T16:07:08Z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https://www.youtube.com/watch?v=I9Ib9au7js4 | video_id: I9Ib9au7js4 | generated: 2026-06-12T16:07:08Z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클로드가 만든영상, "이것" 까지 된다고? [클로드 리모션 가이드]</dc:title>
  <dc:subject>YouTube information summary</dc:subject>
  <dc:creator>DreamLabs Collector</dc:creator>
  <cp:lastModifiedBy>DreamLabs Collector</cp:lastModifiedBy>
  <cp:revision>1</cp:revision>
  <dcterms:created xsi:type="dcterms:W3CDTF">2026-06-12T16:07:08Z</dcterms:created>
  <dcterms:modified xsi:type="dcterms:W3CDTF">2026-06-12T16:07:08Z</dcterms:modified>
</cp:coreProperties>
</file>