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정부가 공짜로 푸는 데이터 11,915개, 뭘 할 수 있는지 직접 만들어봤습니다</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AI가 실시간 또는 지역 특화 데이터를 알지 못해 부정확한 답변을 내놓는 문제를 해결하기 위해 공공데이터 활용법을 제시합니다. 비개발자도 AI(Claude)의 도움을 받아 공공데이터 API를 활용하여 실제 작동하는 도구를 만드는 과정을 시연합니다. 상권, 부동산, 관광 등 5개 분야의 공공데이터 API 키 발급부터 실제 데이터 응답 확인, 그리고 AI가 생성한 코드의 오류 검증까지 상세히 다룹니다. 특히, AI에게 필요한 데이터를 직접 제공함으로써 AI의 한계를 극복하고 유의미한 정보를 얻는 방법을 강조합니다. 이 브리핑은 영상 시청 없이도 공공데이터와 AI를 결합한 실용적인 활용 방안을 빠르게 파악할 수 있도록 돕습니다.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방구석컴퍼니</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Ifq0Yt7Thzc</a:t>
            </a:r>
            <a:endParaRPr lang="en-US" sz="1050" dirty="0"/>
          </a:p>
        </p:txBody>
      </p:sp>
      <p:pic>
        <p:nvPicPr>
          <p:cNvPr id="13" name="Image 0" descr="assets/generated/videos/Ifq0Yt7Thzc/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AI가 실시간 또는 지역 특화 데이터를 알지 못해 부정확한 답변을 내놓는 문제를 해결하기 위해 공공데이터 활용법을 제시합니다. 비개발자도 AI(Claude)의 도움을 받아 공공데이터 API를 활용하여 실제 작동하는 도구를 만드는 과정을 시연합니다. 상권, 부동산, 관광 등 5개 분야의 공공데이터 API 키 발급부터 실제 데이터 응답 확인, 그리고 AI가 생성한 코드의 오류 검증까지 상세히 다룹니다. 특히, AI에게 필요한 데이터를 직접 제공함으로써 AI의 한계를 극복하고 유의미한 정보를 얻는 방법을 강조합니다. 이 브리핑은 영상 시청 없이도 공공데이터와 AI를 결합한 실용적인 활용 방안을 빠르게 파악할 수 있도록 돕습니다.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 공공데이터 API — AI가 못 맞힌 질문</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1:09 공공데이터포털이 주는 것 5가지 (응답 화면)</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3:13 공공데이터 API 키 발급 5분</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5:22 키 받았는데 안 될 때 — 여기서 다 막힙니다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6:12 상권 지도 만들기 — 클로드 코드 프롬프트 5줄</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7:32 인증키를 브라우저에 두면 안 되는 이유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AI의 정보 한계 극복: AI는 최신 또는 지역 특화 데이터를 알지 못하므로, 공공데이터를 연동하여 정보의 정확성과 활용성을 높일 수 있습니다.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비개발자를 위한 공공데이터 활용: 코딩 지식 없이도 AI(Claude)의 도움을 받아 공공데이터 API를 쉽게 사용하고 실제 도구를 만들 수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공공데이터 API 키 발급 및 관리: 빠르고 정확한 API 키 발급 절차와 함께, 흔히 발생하는 오류 해결 및 인증키 보안의 중요성을 강조합니다.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프롬프트 엔지니어링의 실용성: 간단한 프롬프트만으로 AI에게 복잡한 데이터 처리 및 시각화 코드를 생성하도록 지시하는 방법을 보여줍니다.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생성 코드의 검증 필요성: AI가 생성한 코드에도 오류가 있을 수 있음을 인지하고, 실제 데이터와 비교하여 검증하는 과정이 필수적입니다.</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데이터 기반 지역 분석: 공공데이터를 활용하여 특정 지역(예: 강남역 vs 방배역)의 상권 정보를 비교 분석하고 유의미한 인사이트를 도출할 수 있습니다.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시장 및 상권 분석 자동화: DreamLabs의 신규 서비스 기획 또는 기존 서비스 개선을 위해 공공데이터 API를 활용하여 특정 지역의 상권, 부동산, 관광 데이터를 자동으로 수집하고 분석하는 시스템을 구축할 수 있습니다.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내부 생산성 도구 개발: 비개발 직군도 AI(Claude 등)를 활용하여 공공데이터를 연동한 맞춤형 데이터 조회/분석 도구를 빠르게 프로토타이핑하고 업무 효율성을 높일 수 있습니다.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데이터 검증 및 신뢰성 확보: AI 모델 학습 또는 서비스 운영에 사용되는 외부 데이터의 신뢰성을 높이기 위해 공공데이터를 활용한 교차 검증 프로세스를 도입할 수 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위치 기반 서비스(LBS) 강화: DreamLabs의 서비스에 위치 기반 기능을 추가할 경우, 공공데이터의 날씨, 공휴일, 상권 정보 등을 연동하여 사용자에게 더욱 풍부하고 정확한 정보를 제공할 수 있습니다.</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프롬프트 엔지니어링 교육 자료 활용: 영상에서 제시된 AI 프롬프트 활용 사례를 DreamLabs 내부 AI 활용 교육 자료로 참고하여 직원들의 AI 활용 역량을 강화할 수 있습니다.</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공공데이터포털의 트래픽 한도, 승인 방식, 제공 항목은 2026년 8월 기준이며 변동될 수 있으므로 최신 정보 확인이 필요합니다.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속 상권 데이터의 기준 시점은 2026년 6월로 실시간 데이터가 아니므로, 현재 시점의 정확한 분석을 위해서는 최신 데이터 확인이 필수적입니다.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사용된 Claude 코드의 프롬프트 5줄 전문 및 기타 자료(키 발급 순서, 정리표)는 '방구석모각코' 오픈톡방 공지글에 있다고 명시되어 있으므로, 실제 확인을 위해서는 해당 오픈톡방 접근이 필요합니다. (메타데이터 기반 추론)</a:t>
            </a:r>
            <a:endParaRPr lang="en-US" sz="1050" dirty="0"/>
          </a:p>
        </p:txBody>
      </p:sp>
      <p:sp>
        <p:nvSpPr>
          <p:cNvPr id="13"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정부가 공짜로 푸는 데이터 11,915개, 뭘 할 수 있는지 직접 만들어봤습니다</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방구석컴퍼니</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Ifq0Yt7Thzc</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https://www.youtube.com/watch?v=Ifq0Yt7Thzc</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2026-08-20T15:34:26Z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https://www.youtube.com/watch?v=Ifq0Yt7Thzc | video_id: Ifq0Yt7Thzc | generated: 2026-08-20T15:34:26Z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정부가 공짜로 푸는 데이터 11,915개, 뭘 할 수 있는지 직접 만들어봤습니다</dc:title>
  <dc:subject>YouTube information summary</dc:subject>
  <dc:creator>DreamLabs Collector</dc:creator>
  <cp:lastModifiedBy>DreamLabs Collector</cp:lastModifiedBy>
  <cp:revision>1</cp:revision>
  <dcterms:created xsi:type="dcterms:W3CDTF">2026-08-20T15:34:26Z</dcterms:created>
  <dcterms:modified xsi:type="dcterms:W3CDTF">2026-08-20T15:34:26Z</dcterms:modified>
</cp:coreProperties>
</file>