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이제 AI 쓰다 감옥갑니다.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기술 사용과 관련된 법적 위험 및 규제에 대해 경고하며, AI 사용자들이 반드시 알아야 할 법적 사항들을 다룰 것으로 추정됩니다. 특히 '이제 AI 쓰다 감옥갑니다'라는 자극적인 제목은 AI 활용 시 발생할 수 있는 형사적 책임 가능성을 강조하며, AI 기술의 윤리적이고 합법적인 사용의 중요성을 시사합니다. 영상은 AI 기술 도입 및 활용을 고려하는 개인과 기업에게 잠재적 법적 리스크를 인지하고 대비할 것을 촉구하는 내용을 담고 있을 것으로 보입니다. 이는 AI 기술의 발전 속도에 비해 법적, 제도적 정비가 늦어지는 현 상황에서 사용자들에게 중요한 경각심을 일깨워줄 것입니다.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호밀밭의 우원재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J2LKEG5fXj8</a:t>
            </a:r>
            <a:endParaRPr lang="en-US" sz="1050" dirty="0"/>
          </a:p>
        </p:txBody>
      </p:sp>
      <p:pic>
        <p:nvPicPr>
          <p:cNvPr id="13" name="Image 0" descr="assets/generated/videos/J2LKEG5fXj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기술 사용과 관련된 법적 위험 및 규제에 대해 경고하며, AI 사용자들이 반드시 알아야 할 법적 사항들을 다룰 것으로 추정됩니다. 특히 '이제 AI 쓰다 감옥갑니다'라는 자극적인 제목은 AI 활용 시 발생할 수 있는 형사적 책임 가능성을 강조하며, AI 기술의 윤리적이고 합법적인 사용의 중요성을 시사합니다. 영상은 AI 기술 도입 및 활용을 고려하는 개인과 기업에게 잠재적 법적 리스크를 인지하고 대비할 것을 촉구하는 내용을 담고 있을 것으로 보입니다. 이는 AI 기술의 발전 속도에 비해 법적, 제도적 정비가 늦어지는 현 상황에서 사용자들에게 중요한 경각심을 일깨워줄 것입니다.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AI 사용의 증가와 함께 대두되는 법적 문제 제기 (메타데이터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본론 1: AI 관련 주요 법규 및 규제 소개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본론 2: AI 사용 시 발생할 수 있는 구체적인 법적 위반 사례 및 처벌 (메타데이터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본론 3: AI 사용자들이 주의해야 할 사항 및 예방 조치 (메타데이터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AI 시대의 법적 책임과 미래 전망 (메타데이터 기반 추론).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사용에 따른 법적 책임은 현실적인 위협이며, 무지로는 면책되기 어려움 (메타데이터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콘텐츠의 저작권 침해, 개인정보 보호 위반 등 구체적인 법적 쟁점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학습 데이터의 합법성 및 편향성 문제 (메타데이터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시스템의 오작동 또는 악용으로 인한 피해 발생 시 책임 소재 (메타데이터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도입 및 활용 전 법률 전문가와 상담의 필요성 (메타데이터 기반 추론).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차원에서의 AI 거버넌스 및 윤리 가이드라인 수립의 중요성 (메타데이터 기반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활용 가이드라인 및 정책 수립 시 법적 리스크 검토 자료로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서비스 개발 시 발생할 수 있는 저작권, 개인정보, 책임 소재 등 법적 쟁점 사전 분석.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직원 대상 AI 윤리 및 법규 준수 교육 프로그램 개발 시 참고 자료.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프로젝트 계약 검토 시 법적 책임 및 면책 조항 강화 필요성 인지.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도입 및 활용에 대한 내부 컴플라이언스 강화 방안 모색.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언급되는 구체적인 법률 조항 및 판례 (대한민국 법률 기준).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사용으로 인한 형사 처벌 사례 및 그 근거.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콘텐츠의 저작권 인정 여부 및 침해 기준.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개인정보 보호법 적용 범위 및 AI 활용 시 유의사항.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시스템 개발자/운영자/사용자 간 책임 분담 기준.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법적 리스크 회피를 위한 구체적인 실천 방안.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이제 AI 쓰다 감옥갑니다.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호밀밭의 우원재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J2LKEG5fXj8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https://www.youtube.com/watch?v=J2LKEG5fXj8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PLezuKYaDh4Rs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2026-07-31T15:46:59Z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https://www.youtube.com/watch?v=J2LKEG5fXj8 | video_id: J2LKEG5fXj8 | generated: 2026-07-31T15:46:59Z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이제 AI 쓰다 감옥갑니다.</dc:title>
  <dc:subject>YouTube information summary</dc:subject>
  <dc:creator>DreamLabs Collector</dc:creator>
  <cp:lastModifiedBy>DreamLabs Collector</cp:lastModifiedBy>
  <cp:revision>1</cp:revision>
  <dcterms:created xsi:type="dcterms:W3CDTF">2026-07-31T15:47:00Z</dcterms:created>
  <dcterms:modified xsi:type="dcterms:W3CDTF">2026-07-31T15:47:00Z</dcterms:modified>
</cp:coreProperties>
</file>