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The 7 Levels of AI User (and how to level up)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 사용자 숙련도를 7단계로 나누고, 각 단계에서 다음 단계로 나아가기 위한 방법론을 제시합니다. 각 레벨은 개인의 삶, 업무, 비즈니스 생산성 향상과 직결되며, 특정 도구, 기능, 그리고 사고방식 전환을 통해 발전할 수 있습니다. 영상은 시청자가 현재 자신의 AI 활용 수준을 파악하고, 궁극적으로는 레벨 7의 'AI 유니콘'이 되는 것을 목표로 합니다. 이 프레임워크는 AI 활용 능력을 체계적으로 평가하고 개선하는 데 유용한 가이드라인을 제공합니다.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Futurepedia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JFO9TfZLnT8</a:t>
            </a:r>
            <a:endParaRPr lang="en-US" sz="1050" dirty="0"/>
          </a:p>
        </p:txBody>
      </p:sp>
      <p:pic>
        <p:nvPicPr>
          <p:cNvPr id="13" name="Image 0" descr="assets/generated/videos/JFO9TfZLnT8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https://www.youtube.com/watch?v=JFO9TfZLnT8 | video_id: JFO9TfZLnT8 | generated: 2026-06-05T06:38:35Z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 사용자 숙련도를 7단계로 나누고, 각 단계에서 다음 단계로 나아가기 위한 방법론을 제시합니다. 각 레벨은 개인의 삶, 업무, 비즈니스 생산성 향상과 직결되며, 특정 도구, 기능, 그리고 사고방식 전환을 통해 발전할 수 있습니다. 영상은 시청자가 현재 자신의 AI 활용 수준을 파악하고, 궁극적으로는 레벨 7의 'AI 유니콘'이 되는 것을 목표로 합니다. 이 프레임워크는 AI 활용 능력을 체계적으로 평가하고 개선하는 데 유용한 가이드라인을 제공합니다.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https://www.youtube.com/watch?v=JFO9TfZLnT8 | video_id: JFO9TfZLnT8 | generated: 2026-06-05T06:38:35Z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도입부: AI 사용자 레벨업의 중요성 및 영상 개요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초급 단계 (레벨 1-2): AI에 질문하고 프롬프트를 작성하는 기본 활용법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중급 단계 (레벨 3-4): AI 파워 유저로서 다양한 도구를 활용하고 워크플로우에 통합하는 방법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고급 단계 (레벨 5-6): AI 솔루션을 직접 구축하고 복잡한 AI 시스템 아키텍처를 설계하는 역량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최고 단계 (레벨 7): AI 유니콘으로서 AI를 통해 혁신적인 가치를 창출하는 비전과 역할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https://www.youtube.com/watch?v=JFO9TfZLnT8 | video_id: JFO9TfZLnT8 | generated: 2026-06-05T06:38:35Z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사용자 숙련도 7단계 모델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단계별 AI 활용을 통한 생산성 극대화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효과적인 프롬프트 엔지니어링의 중요성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도구 및 서비스의 워크플로우 통합 전략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솔루션 구축 및 개발 역량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복잡한 AI 시스템 아키텍처 설계 및 관리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https://www.youtube.com/watch?v=JFO9TfZLnT8 | video_id: JFO9TfZLnT8 | generated: 2026-06-05T06:38:35Z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팀원들의 AI 활용 능력 현황 진단 및 단계별 교육 로드맵 수립에 활용.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팀 또는 프로젝트별 AI 도입 및 활용 수준을 평가하는 지표로 적용 가능.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신규 프로젝트 기획 시, 필요한 AI 숙련도 및 역할 정의에 참고.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AI 솔루션 개발 역량 강화를 위한 '빌더' 및 '아키텍트' 양성 프로그램 기획.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활용 우수 사례 발굴 및 공유를 통해 전사적인 AI 숙련도 향상 독려.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유니콘과 같은 혁신적인 AI 활용 비전을 제시하여 장기적인 기술 전략 수립에 기여.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https://www.youtube.com/watch?v=JFO9TfZLnT8 | video_id: JFO9TfZLnT8 | generated: 2026-06-05T06:38:35Z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레벨별 구체적인 AI 도구 및 기능 추천 내용 (트랜스크립트 부재로 영상 시청을 통한 확인 필요).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레벨에서 다음 단계로 나아가기 위한 '사고방식 전환'에 대한 상세 설명 (트랜스크립트 부재로 영상 시청을 통한 확인 필요).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'AI 유니콘'의 정의, 역할, 그리고 달성 조건에 대한 영상 내 구체적인 내용.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'AI Agents Playbook'의 내용과 영상 주제와의 연관성 및 실질적인 가치.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https://www.youtube.com/watch?v=JFO9TfZLnT8 | video_id: JFO9TfZLnT8 | generated: 2026-06-05T06:38:35Z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The 7 Levels of AI User (and how to level up)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Futurepedia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JFO9TfZLnT8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https://www.youtube.com/watch?v=JFO9TfZLnT8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2026-06-05T06:38:35Z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https://www.youtube.com/watch?v=JFO9TfZLnT8 | video_id: JFO9TfZLnT8 | generated: 2026-06-05T06:38:35Z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7 Levels of AI User (and how to level up)</dc:title>
  <dc:subject>YouTube information summary</dc:subject>
  <dc:creator>DreamLabs Collector</dc:creator>
  <cp:lastModifiedBy>DreamLabs Collector</cp:lastModifiedBy>
  <cp:revision>1</cp:revision>
  <dcterms:created xsi:type="dcterms:W3CDTF">2026-06-05T06:38:35Z</dcterms:created>
  <dcterms:modified xsi:type="dcterms:W3CDTF">2026-06-05T06:38:35Z</dcterms:modified>
</cp:coreProperties>
</file>