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세쿼이아가 찍은 다음 1조 달러 회사 — AI 시대 돈이 이동하는 곳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기술의 발전으로 소프트웨어 개발이 '물처럼 흔해지는' 시대가 도래함에 따라, 가치 창출의 중심이 '만드는 능력'에서 '판단, 취향, 평판, 유통, 결과'로 이동하고 있습니다. E2B 창립 멤버 Tereza Tizkova의 글 'Software Abundance'를 바탕으로, 본 영상은 이러한 변화의 4가지 핵심 함의를 제시합니다. 주요 내용은 진입 장벽 하락으로 인한 존중과 보수의 감소, 선택지 과잉으로 인한 사용자 정착의 어려움, 소프트웨어 산업 내 '중산층'의 소멸, 그리고 제품 판매에서 '서비스(결과)' 판매로의 전환 필요성입니다. 궁극적으로 개발자, 비개발자, 창업자가 이 새로운 AI 시대에 어떻게 대응해야 할지에 대한 방향성을 모색합니다. (본 요약은 영상 메타데이터를 기반으로 추론되었습니다.)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AgentOS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JNWkEdNtleY</a:t>
            </a:r>
            <a:endParaRPr lang="en-US" sz="1050" dirty="0"/>
          </a:p>
        </p:txBody>
      </p:sp>
      <p:pic>
        <p:nvPicPr>
          <p:cNvPr id="13" name="Image 0" descr="assets/generated/videos/JNWkEdNtleY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https://www.youtube.com/watch?v=JNWkEdNtleY | video_id: JNWkEdNtleY | generated: 2026-07-09T04:49:39Z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기술의 발전으로 소프트웨어 개발이 '물처럼 흔해지는' 시대가 도래함에 따라, 가치 창출의 중심이 '만드는 능력'에서 '판단, 취향, 평판, 유통, 결과'로 이동하고 있습니다. E2B 창립 멤버 Tereza Tizkova의 글 'Software Abundance'를 바탕으로, 본 영상은 이러한 변화의 4가지 핵심 함의를 제시합니다. 주요 내용은 진입 장벽 하락으로 인한 존중과 보수의 감소, 선택지 과잉으로 인한 사용자 정착의 어려움, 소프트웨어 산업 내 '중산층'의 소멸, 그리고 제품 판매에서 '서비스(결과)' 판매로의 전환 필요성입니다. 궁극적으로 개발자, 비개발자, 창업자가 이 새로운 AI 시대에 어떻게 대응해야 할지에 대한 방향성을 모색합니다. (본 요약은 영상 메타데이터를 기반으로 추론되었습니다.)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https://www.youtube.com/watch?v=JNWkEdNtleY | video_id: JNWkEdNtleY | generated: 2026-07-09T04:49:39Z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0:00 오프닝 — E2B 창립멤버가 쓴 글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0:29 지금 벌어지는 일 (대규모 해고)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0:50 ① 진입장벽↓ → 존중 붕괴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1:50 ② 선택지 과잉 → 정착 소멸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2:32 ③ 소프트웨어 '중산층'의 소멸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3:34 ④ 제품이 아니라 서비스를 팔아라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https://www.youtube.com/watch?v=JNWkEdNtleY | video_id: JNWkEdNtleY | generated: 2026-07-09T04:49:39Z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시대의 'Software Abundance'는 소프트웨어 개발의 가치 패러다임을 근본적으로 변화시킵니다.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기술 진입 장벽 하락은 특정 기술 숙련도에 대한 존중과 경제적 보상을 약화시킵니다.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소프트웨어 선택지는 사용자에게 피로감을 주고, 장기적인 관계 형성을 방해하는 '선택의 역설'을 초래합니다.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소프트웨어 시장은 소수의 성공적인 플랫폼과 다수의 롱테일 서비스로 양극화되며 '중산층'이 사라집니다.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성공적인 비즈니스를 위해서는 '소프트웨어 제품' 자체보다 '소프트웨어가 제공하는 최종 서비스 또는 결과'에 집중해야 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개인의 판단력, 취향, 평판, 그리고 유통 능력이 AI 시대의 핵심 경쟁력으로 부상합니다.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https://www.youtube.com/watch?v=JNWkEdNtleY | video_id: JNWkEdNtleY | generated: 2026-07-09T04:49:39Z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AI 기반 솔루션 개발 시, 단순한 기능 구현을 넘어 고객에게 제공되는 '최종 결과'와 '서비스 가치'에 초점을 맞춰야 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AI 도구 및 플랫폼 설계 시, 사용자 경험과 '선택의 역설'을 고려하여 핵심 가치를 명확히 전달하는 전략을 수립해야 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개발 방향성 설정 시, '만드는 능력'을 넘어 '판단, 취향, 평판'과 같은 인간적 요소가 결합된 에이전트 모델을 탐구해야 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새로운 비즈니스 모델 탐색 과정에서 '1인 에이전시' 또는 소규모 전문가 집단이 특정 결과를 제공하는 서비스형 모델의 가능성을 연구해야 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인재 육성 및 채용 전략 수립 시, 기술 숙련도 외에 문제 해결 능력, 비즈니스 통찰력, 유통 및 커뮤니케이션 능력 등 변화된 가치 기준을 반영해야 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https://www.youtube.com/watch?v=JNWkEdNtleY | video_id: JNWkEdNtleY | generated: 2026-07-09T04:49:39Z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언급된 '대규모 해고'의 구체적인 사례와 배경에 대한 상세 내용 확인.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'4가지 함의'에 대한 Tereza Tizkova의 원문 블로그 'Software Abundance'의 상세한 논증과 근거.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개발자, 비개발자, 창업자를 위한 '그래서 뭘 해야 하나' 섹션에서 제시된 구체적인 행동 지침 및 전략의 세부 내용.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세쿼이아가 찍은 '다음 1조 달러 회사'에 대한 영상 내 구체적인 예측 또는 힌트.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https://www.youtube.com/watch?v=JNWkEdNtleY | video_id: JNWkEdNtleY | generated: 2026-07-09T04:49:39Z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세쿼이아가 찍은 다음 1조 달러 회사 — AI 시대 돈이 이동하는 곳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AgentOS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JNWkEdNtleY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https://www.youtube.com/watch?v=JNWkEdNtleY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2026-07-09T04:49:39Z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https://www.youtube.com/watch?v=JNWkEdNtleY | video_id: JNWkEdNtleY | generated: 2026-07-09T04:49:39Z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세쿼이아가 찍은 다음 1조 달러 회사 — AI 시대 돈이 이동하는 곳</dc:title>
  <dc:subject>YouTube information summary</dc:subject>
  <dc:creator>DreamLabs Collector</dc:creator>
  <cp:lastModifiedBy>DreamLabs Collector</cp:lastModifiedBy>
  <cp:revision>1</cp:revision>
  <dcterms:created xsi:type="dcterms:W3CDTF">2026-07-09T04:49:40Z</dcterms:created>
  <dcterms:modified xsi:type="dcterms:W3CDTF">2026-07-09T04:49:40Z</dcterms:modified>
</cp:coreProperties>
</file>