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The Only 14 Ways to Make Money with AI in 2026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Dan Martell의 '2026년 AI로 돈 버는 14가지 방법' 영상은 AI 분야의 과장된 기대 대신 실질적인 수익 모델에 초점을 맞춥니다. 그는 자신이 투자하고 구축하며 폐쇄했던 AI 기업 경험을 바탕으로, 지속 가능한 비즈니스 모델과 확장성 문제를 분석합니다. 이 영상은 AI 비즈니스 모델의 종류, 예상 수익, 시장 경쟁도, 그리고 지속 가능성을 포괄적으로 다루며, 창업자들이 다음 단계를 결정하는 데 필요한 실질적인 통찰력을 제공합니다. 특히 2026년 현재 조용히 큰 수익을 내는 모델들을 조명하여, AI 시장의 현실적인 기회를 탐색합니다. 본 브리핑은 영상 메타데이터를 기반으로 추론되었으며, 구체적인 내용은 영상 시청을 통해 확인이 필요합니다.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Dan Martell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K8Ros5RhJW4</a:t>
            </a:r>
            <a:endParaRPr lang="en-US" sz="1050" dirty="0"/>
          </a:p>
        </p:txBody>
      </p:sp>
      <p:pic>
        <p:nvPicPr>
          <p:cNvPr id="13" name="Image 0" descr="assets/generated/videos/K8Ros5RhJW4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https://www.youtube.com/watch?v=K8Ros5RhJW4 | video_id: K8Ros5RhJW4 | generated: 2026-06-13T15:43:44Z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Dan Martell의 '2026년 AI로 돈 버는 14가지 방법' 영상은 AI 분야의 과장된 기대 대신 실질적인 수익 모델에 초점을 맞춥니다. 그는 자신이 투자하고 구축하며 폐쇄했던 AI 기업 경험을 바탕으로, 지속 가능한 비즈니스 모델과 확장성 문제를 분석합니다. 이 영상은 AI 비즈니스 모델의 종류, 예상 수익, 시장 경쟁도, 그리고 지속 가능성을 포괄적으로 다루며, 창업자들이 다음 단계를 결정하는 데 필요한 실질적인 통찰력을 제공합니다. 특히 2026년 현재 조용히 큰 수익을 내는 모델들을 조명하여, AI 시장의 현실적인 기회를 탐색합니다. 본 브리핑은 영상 메타데이터를 기반으로 추론되었으며, 구체적인 내용은 영상 시청을 통해 확인이 필요합니다.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https://www.youtube.com/watch?v=K8Ros5RhJW4 | video_id: K8Ros5RhJW4 | generated: 2026-06-13T15:43:44Z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서론: AI 수익 모델에 대한 일반적인 질문과 과장된 기대에 대한 경고 (메타데이터 기반 추론).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Dan Martell의 AI 비즈니스 경험 공유 및 분석 프레임워크 소개 (메타데이터 기반 추론).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2026년 현재 유효한 AI 수익 모델 14가지 상세 설명 (메타데이터 기반 추론).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각 모델별 예상 수익, 시장 경쟁도, 지속 가능성 분석 (메타데이터 기반 추론).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확장성 및 장기적 성공을 위한 고려사항 제시 (메타데이터 기반 추론).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결론: 다음 AI 비즈니스 결정을 위한 최종 조언 (메타데이터 기반 추론).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https://www.youtube.com/watch?v=K8Ros5RhJW4 | video_id: K8Ros5RhJW4 | generated: 2026-06-13T15:43:44Z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비즈니스의 실질적인 수익 창출 모델 탐색의 중요성 (메타데이터 기반 추론).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과장된 AI 트렌드에 대한 비판적 접근과 현실적인 기회 식별 (메타데이터 기반 추론).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지속 가능하고 확장 가능한 AI 비즈니스 모델의 식별 및 구축 (메타데이터 기반 추론).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시장 경쟁도와 수익성을 고려한 전략적 비즈니스 모델 선택 (메타데이터 기반 추론).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2026년 현재 성공적인 AI 비즈니스 사례 및 그 특징 분석 (메타데이터 기반 추론).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기술을 활용한 다양한 수익화 기회와 잠재적 위험 요소 (메타데이터 기반 추론).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https://www.youtube.com/watch?v=K8Ros5RhJW4 | video_id: K8Ros5RhJW4 | generated: 2026-06-13T15:43:44Z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DreamLabs의 AI 관련 신규 사업 아이디어 발굴 및 초기 검토 자료로 활용.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기존 AI 프로젝트의 수익 모델 다각화 및 최적화 방안 모색에 참고.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시장 트렌드 및 경쟁 환경 분석을 위한 기초 자료로 활용하여 전략 수립 지원.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잠재적 투자 또는 파트너십 대상 AI 기업 모델 평가 시 고려할 요소 도출.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기술 도입 시 발생할 수 있는 확장성 및 지속 가능성 문제에 대한 사전 인지 및 대비.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https://www.youtube.com/watch?v=K8Ros5RhJW4 | video_id: K8Ros5RhJW4 | generated: 2026-06-13T15:43:44Z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제시되는 '14가지 AI 수익 모델'의 구체적인 내용과 사례.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각 모델별 '예상 수익', '시장 경쟁도', '지속 가능성'에 대한 상세 분석 및 근거.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Dan Martell이 언급하는 '조용히 큰 수익을 내는 모델'의 정체와 성공 요인.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비즈니스 모델 구축 시 고려해야 할 구체적인 위험 요소 및 성공 전략.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https://www.youtube.com/watch?v=K8Ros5RhJW4 | video_id: K8Ros5RhJW4 | generated: 2026-06-13T15:43:44Z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The Only 14 Ways to Make Money with AI in 2026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Dan Martell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K8Ros5RhJW4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https://www.youtube.com/watch?v=K8Ros5RhJW4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2026-06-13T15:43:44Z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https://www.youtube.com/watch?v=K8Ros5RhJW4 | video_id: K8Ros5RhJW4 | generated: 2026-06-13T15:43:44Z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Only 14 Ways to Make Money with AI in 2026</dc:title>
  <dc:subject>YouTube information summary</dc:subject>
  <dc:creator>DreamLabs Collector</dc:creator>
  <cp:lastModifiedBy>DreamLabs Collector</cp:lastModifiedBy>
  <cp:revision>1</cp:revision>
  <dcterms:created xsi:type="dcterms:W3CDTF">2026-06-13T15:43:45Z</dcterms:created>
  <dcterms:modified xsi:type="dcterms:W3CDTF">2026-06-13T15:43:45Z</dcterms:modified>
</cp:coreProperties>
</file>