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Ollama 설치와 Gemma4 로컬 LLM 사용 구축 #ollama #gemma4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보안 정책으로 인해 클라우드 기반 AI 사용이 어려운 환경에서 로컬 LLM을 구축하고 활용하는 실용적인 방법을 다룹니다. Ollama를 사용하여 Google의 Gemma 4 모델을 개인 PC나 서버에 설치하고 실행하는 과정을 상세히 안내합니다. 특히, 외부 서버를 거치지 않아 데이터 보안이 보장되며 무료로 LLM을 활용할 수 있다는 장점을 강조합니다. 개발자나 보안 담당자가 업무 자동화 및 분석에 로컬 LLM을 적용하는 데 유용한 가이드입니다. 일반적인 노트북 환경에서도 8B 모델 구동이 가능함을 시사하며, 명령줄 인터페이스를 통한 실제 활용 예시를 보여줍니다.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보안프로젝트[boanproject]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KSec43BpvVk</a:t>
            </a:r>
            <a:endParaRPr lang="en-US" sz="1050" dirty="0"/>
          </a:p>
        </p:txBody>
      </p:sp>
      <p:pic>
        <p:nvPicPr>
          <p:cNvPr id="13" name="Image 0" descr="assets/generated/videos/KSec43BpvVk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https://www.youtube.com/watch?v=KSec43BpvVk | video_id: KSec43BpvVk | generated: 2026-06-13T15:46:15Z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보안 정책으로 인해 클라우드 기반 AI 사용이 어려운 환경에서 로컬 LLM을 구축하고 활용하는 실용적인 방법을 다룹니다. Ollama를 사용하여 Google의 Gemma 4 모델을 개인 PC나 서버에 설치하고 실행하는 과정을 상세히 안내합니다. 특히, 외부 서버를 거치지 않아 데이터 보안이 보장되며 무료로 LLM을 활용할 수 있다는 장점을 강조합니다. 개발자나 보안 담당자가 업무 자동화 및 분석에 로컬 LLM을 적용하는 데 유용한 가이드입니다. 일반적인 노트북 환경에서도 8B 모델 구동이 가능함을 시사하며, 명령줄 인터페이스를 통한 실제 활용 예시를 보여줍니다.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https://www.youtube.com/watch?v=KSec43BpvVk | video_id: KSec43BpvVk | generated: 2026-06-13T15:46:15Z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Ollama 설치 (Windows PowerShell 활용)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선택 및 다운로드 (Gemma 4 8B 모델)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로컬 LLM 실행 및 테스트 (CLI 기반 대화 및 보안 주제 질의)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로컬 환경 구축의 장점 (데이터 보안 및 무료 활용)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https://www.youtube.com/watch?v=KSec43BpvVk | video_id: KSec43BpvVk | generated: 2026-06-13T15:46:15Z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로컬 LLM 구축을 통한 데이터 보안 및 개인 정보 보호 강화.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클라우드 종속성 탈피 및 비용 절감 가능성.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Ollama는 다양한 LLM을 로컬에서 쉽게 구동할 수 있는 플랫폼.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Gemma 4 (8B) 모델은 일반적인 하드웨어에서도 실용적인 성능 제공.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보안 관련 업무(예: OWASP TOP 10 분석)에 로컬 LLM 활용 가능성.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개발자 및 보안 담당자를 위한 실용적인 기술 가이드 제공.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https://www.youtube.com/watch?v=KSec43BpvVk | video_id: KSec43BpvVk | generated: 2026-06-13T15:46:15Z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민감 데이터 처리 및 분석을 위한 보안 강화 로컬 LLM 환경 구축 검토.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클라우드 AI 사용에 따른 비용 절감 및 종속성 완화 방안 모색.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개발 및 테스트 환경에서 다양한 LLM 모델을 신속하게 실험하는 플랫폼으로 활용.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보안 연구 및 취약점 분석 과정에 로컬 LLM을 활용한 자동화 도구 개발 가능성 탐색.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사내 기술 브리핑 및 교육 자료로 활용하여 로컬 LLM 도입 장려.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https://www.youtube.com/watch?v=KSec43BpvVk | video_id: KSec43BpvVk | generated: 2026-06-13T15:46:15Z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Ollama 설치 과정의 실제 난이도 및 소요 시간 (영상 시청을 통한 확인 필요).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Gemma 4 8B 모델의 실제 구동 성능 및 응답 속도 (명시된 하드웨어 사양 기준).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OWASP TOP 10 등 보안 관련 질의에 대한 LLM의 답변 품질 및 정확성 검증.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언급된 '무료' 활용의 범위 및 잠재적 제약 사항 확인.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Windows PowerShell 외 다른 OS (Linux, macOS)에서의 설치 호환성 및 절차.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https://www.youtube.com/watch?v=KSec43BpvVk | video_id: KSec43BpvVk | generated: 2026-06-13T15:46:15Z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Ollama 설치와 Gemma4 로컬 LLM 사용 구축 #ollama #gemma4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보안프로젝트[boanproject]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KSec43BpvVk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https://www.youtube.com/watch?v=KSec43BpvVk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2026-06-13T15:46:15Z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https://www.youtube.com/watch?v=KSec43BpvVk | video_id: KSec43BpvVk | generated: 2026-06-13T15:46:15Z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Ollama 설치와 Gemma4 로컬 LLM 사용 구축 #ollama #gemma4</dc:title>
  <dc:subject>YouTube information summary</dc:subject>
  <dc:creator>DreamLabs Collector</dc:creator>
  <cp:lastModifiedBy>DreamLabs Collector</cp:lastModifiedBy>
  <cp:revision>1</cp:revision>
  <dcterms:created xsi:type="dcterms:W3CDTF">2026-06-13T15:46:15Z</dcterms:created>
  <dcterms:modified xsi:type="dcterms:W3CDTF">2026-06-13T15:46:15Z</dcterms:modified>
</cp:coreProperties>
</file>