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오퍼스가 못 푼 버그를 한 방에 — Fable 5 일주일 사용기</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본 정보게시물은 스테판초 채널의 "오퍼스가 못 푼 버그를 한 방에 — Fable 5 일주일 사용기" 영상 메타데이터를 기반으로 작성되었습니다. 영상 시청 없이 핵심 정보를 빠르게 파악할 수 있도록 요약되었으며, 트랜스크립트가 제공되지 않아 모든 내용은 메타데이터(제목, 설명, 챕터)를 통해 추론되었음을 명시합니다. 영상은 Claude Fable 5를 일주일간 집중 사용한 경험을 바탕으로, 기존 AI 모델(Opus, GPT 5.5)이 해결하지 못했던 복잡하고 모호한 문제들을 Fable 5가 어떻게 해결했는지 집중 조명합니다. iOS 앱 관리, 콘텐츠 개선, 마라톤 지도 재개발 등 다양한 실제 적용 사례를 통해 Fable 5의 강력한 문제 해결 능력을 보여줍니다. 특히, "목적만 던지면 질문 없이 끝까지 알아서 해결"하는 작업 방식과 완성된 결과물을 제공하는 경험을 강조하며, 절차가 명확한 작업에는 Opus가 적합하지만, 모호한 문제에는 Fable 5가 탁월하다는 결론을 제시합니다. 다만, API 사용 시의 높은 비용과 사용량은 단점으로 지적됩니다.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StefanCho With AI (스테판초)</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LSm1rhVItmA</a:t>
            </a:r>
            <a:endParaRPr lang="en-US" sz="1050" dirty="0"/>
          </a:p>
        </p:txBody>
      </p:sp>
      <p:pic>
        <p:nvPicPr>
          <p:cNvPr id="13" name="Image 0" descr="assets/generated/videos/LSm1rhVItmA/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https://www.youtube.com/watch?v=LSm1rhVItmA | video_id: LSm1rhVItmA | generated: 2026-07-09T04:44:24Z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본 정보게시물은 스테판초 채널의 "오퍼스가 못 푼 버그를 한 방에 — Fable 5 일주일 사용기" 영상 메타데이터를 기반으로 작성되었습니다. 영상 시청 없이 핵심 정보를 빠르게 파악할 수 있도록 요약되었으며, 트랜스크립트가 제공되지 않아 모든 내용은 메타데이터(제목, 설명, 챕터)를 통해 추론되었음을 명시합니다. 영상은 Claude Fable 5를 일주일간 집중 사용한 경험을 바탕으로, 기존 AI 모델(Opus, GPT 5.5)이 해결하지 못했던 복잡하고 모호한 문제들을 Fable 5가 어떻게 해결했는지 집중 조명합니다. iOS 앱 관리, 콘텐츠 개선, 마라톤 지도 재개발 등 다양한 실제 적용 사례를 통해 Fable 5의 강력한 문제 해결 능력을 보여줍니다. 특히, "목적만 던지면 질문 없이 끝까지 알아서 해결"하는 작업 방식과 완성된 결과물을 제공하는 경험을 강조하며, 절차가 명확한 작업에는 Opus가 적합하지만, 모호한 문제에는 Fable 5가 탁월하다는 결론을 제시합니다. 다만, API 사용 시의 높은 비용과 사용량은 단점으로 지적됩니다.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https://www.youtube.com/watch?v=LSm1rhVItmA | video_id: LSm1rhVItmA | generated: 2026-07-09T04:44:24Z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Intro</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앱팩토리 — iOS 앱 파이프라인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못 풀던 버그 2개 해결</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사용법 — 목적만 던지기</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장점 정리</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단점 — 가격과 사용량</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https://www.youtube.com/watch?v=LSm1rhVItmA | video_id: LSm1rhVItmA | generated: 2026-07-09T04:44:24Z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Claude Fable 5의 다른 AI 모델 대비 '모호한 문제' 해결 능력 우위.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Ghostty 한글 입력 및 Electron 헬퍼 모달 버그 해결 등 Fable 5의 실질적인 문제 해결 능력 시연.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사용자가 최종 목적만 제시하면 Fable 5가 자율적으로 작업을 완료하는 '목적 기반' 상호작용 모델.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iOS 앱 개발, 콘텐츠 최적화, 매핑, 시스템 성능 개선 등 다양한 분야에서의 Fable 5 적용 가능성.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명확한 절차의 작업에는 Opus, 모호하고 복잡한 문제에는 Fable 5라는 명확한 역할 분담 제시.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Fable 5의 강력한 성능에 수반되는 높은 API 비용 및 자원 소모량 문제.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https://www.youtube.com/watch?v=LSm1rhVItmA | video_id: LSm1rhVItmA | generated: 2026-07-09T04:44:24Z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복잡하고 모호한 기술적 난제 해결: 기존 AI 모델로 해결하기 어려웠던 버그나 최적화 문제에 Fable 5를 활용하여 돌파구 마련.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신규 서비스/기능의 신속한 프로토타이핑: 아이디어만으로 완성도 높은 초기 결과물을 빠르게 도출하여 개발 주기 단축.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자동화된 콘텐츠 및 코드 개선: CLAUDE.md와 같은 내부 문서, 코드 스킬셋 일괄 개선 작업에 적용하여 효율성 증대.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개발 파이프라인 최적화: iOS 앱 파이프라인, 유튜브 영상 파이프라인 등 반복적이고 절차가 필요한 작업의 자동화 및 개선.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연구 및 실험 가속화: 게임 모션 실험 등 새로운 기술적 시도에 Fable 5를 활용하여 다양한 가능성 탐색.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https://www.youtube.com/watch?v=LSm1rhVItmA | video_id: LSm1rhVItmA | generated: 2026-07-09T04:44:24Z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Fable 5가 해결했다고 주장하는 특정 버그(Ghostty 한글 입력, Electron 헬퍼 모달)에 대한 실제 해결 과정 및 코드 검증.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"목적만 던지면 질문 없이 끝까지 알아서 해결"하는 작업 방식의 실제 효율성과 범용성 검증.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Fable 5의 API 비용 및 사용량 체감에 대한 구체적인 데이터 및 DreamLabs 내부 환경에서의 재현 가능성 확인.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Opus와 Fable 5 간의 "절차가 명확한 작업"과 "모호한 문제" 해결 능력 차이에 대한 실증적 비교 분석.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다양한 애플리케이션(앱팩토리, Race Atlas 등)의 실제 구현 수준 및 Fable 5 기여도 상세 확인.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https://www.youtube.com/watch?v=LSm1rhVItmA | video_id: LSm1rhVItmA | generated: 2026-07-09T04:44:24Z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오퍼스가 못 푼 버그를 한 방에 — Fable 5 일주일 사용기</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StefanCho With AI (스테판초)</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LSm1rhVItmA</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https://www.youtube.com/watch?v=LSm1rhVItmA</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2026-07-09T04:44:24Z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https://www.youtube.com/watch?v=LSm1rhVItmA | video_id: LSm1rhVItmA | generated: 2026-07-09T04:44:24Z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오퍼스가 못 푼 버그를 한 방에 — Fable 5 일주일 사용기</dc:title>
  <dc:subject>YouTube information summary</dc:subject>
  <dc:creator>DreamLabs Collector</dc:creator>
  <cp:lastModifiedBy>DreamLabs Collector</cp:lastModifiedBy>
  <cp:revision>1</cp:revision>
  <dcterms:created xsi:type="dcterms:W3CDTF">2026-07-09T04:44:25Z</dcterms:created>
  <dcterms:modified xsi:type="dcterms:W3CDTF">2026-07-09T04:44:25Z</dcterms:modified>
</cp:coreProperties>
</file>