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"열심히 해도 망합니다" 2026년 자영업자 몰락, 위험한 업종 12가지 (안전한 5가지 업종 포함)</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2026년 대한민국 자영업 시장이 직면한 심각한 위기를 분석합니다. 2024년 100만 8천 명의 폐업과 2025년 1분기 카페 743개 감소 등 구체적인 수치를 제시하며, 임대료 15% 상승, 최저임금 10,320원, 원재료 12% 인상이라는 '삼중 비용 폭탄'이 자영업자들을 벼랑 끝으로 내몰고 있음을 강조합니다. 영상은 변화하는 소비 습관과 플랫폼 경제의 영향으로 몰락하는 12가지 위험 업종과, 상대적으로 안전한 5가지 업종을 식별하여 예비 창업자들에게 현실적인 정보를 제공합니다. '열심히 하면 성공한다'는 전통적인 믿음이 더 이상 통하지 않는 시대에, 데이터 기반의 전략적 접근과 철저한 준비의 중요성을 역설합니다.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카툰경제학</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LzmBpyiFr1Q</a:t>
            </a:r>
            <a:endParaRPr lang="en-US" sz="1050" dirty="0"/>
          </a:p>
        </p:txBody>
      </p:sp>
      <p:pic>
        <p:nvPicPr>
          <p:cNvPr id="13" name="Image 0" descr="assets/generated/videos/LzmBpyiFr1Q/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https://www.youtube.com/watch?v=LzmBpyiFr1Q | video_id: LzmBpyiFr1Q | generated: 2026-06-05T06:39:21Z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2026년 대한민국 자영업 시장이 직면한 심각한 위기를 분석합니다. 2024년 100만 8천 명의 폐업과 2025년 1분기 카페 743개 감소 등 구체적인 수치를 제시하며, 임대료 15% 상승, 최저임금 10,320원, 원재료 12% 인상이라는 '삼중 비용 폭탄'이 자영업자들을 벼랑 끝으로 내몰고 있음을 강조합니다. 영상은 변화하는 소비 습관과 플랫폼 경제의 영향으로 몰락하는 12가지 위험 업종과, 상대적으로 안전한 5가지 업종을 식별하여 예비 창업자들에게 현실적인 정보를 제공합니다. '열심히 하면 성공한다'는 전통적인 믿음이 더 이상 통하지 않는 시대에, 데이터 기반의 전략적 접근과 철저한 준비의 중요성을 역설합니다.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https://www.youtube.com/watch?v=LzmBpyiFr1Q | video_id: LzmBpyiFr1Q | generated: 2026-06-05T06:39:21Z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대한민국 자영업 위기의 실체 및 폐업 현황 분석 (100만 명 폐업 시대)</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자영업자 몰락의 주요 원인 분석 (소비 습관 변화, 플랫폼 경쟁, 삼중 비용 폭탄)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2026년 위험한 업종 12가지 상세 분석 (카페, 치킨집, 편의점 등)</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2026년 상대적으로 안전한 업종 5가지 제시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자영업 시작 전 필수 체크리스트 5가지 (위험 회피 전략)</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결론 및 성공적인 자영업을 위한 전략 제언</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https://www.youtube.com/watch?v=LzmBpyiFr1Q | video_id: LzmBpyiFr1Q | generated: 2026-06-05T06:39:21Z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2026년 한국 자영업 시장은 심각한 위기에 직면해 있으며, 전통적인 성공 공식은 더 이상 유효하지 않다.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임대료, 최저임금, 원재료비 상승의 '삼중 비용 폭탄'이 자영업자 수익성을 치명적으로 악화시키고 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소비 습관 변화와 플랫폼 경제의 확장이 특정 업종의 몰락을 가속화하고 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카페, 치킨집, 편의점 등 과거 안정적으로 여겨지던 업종도 이제는 고위험군에 속한다.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기반의 시장 분석과 전략적 접근 없이는 자영업 성공이 매우 어렵다.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위험한 업종을 피하고, 상대적으로 안전한 업종을 선택하는 것이 생존의 핵심이다.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https://www.youtube.com/watch?v=LzmBpyiFr1Q | video_id: LzmBpyiFr1Q | generated: 2026-06-05T06:39:21Z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**시장 분석 및 투자 전략**: 한국 소상공인 시장의 거시적 동향을 이해하여 DreamLabs의 잠재적 투자 또는 파트너십 기회를 식별하고, 특히 고위험/안전 업종 정보를 투자 위험 평가에 활용합니다.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**기술 솔루션 개발 기회**: 폐업률 증가 및 비용 압박에 직면한 자영업자를 위한 효율성 증대, 비용 절감, 매출 증대 기술 솔루션 (예: AI 기반 재고 관리, 자동화 키오스크, 데이터 기반 마케팅 툴) 개발 아이디어를 도출합니다.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**정책 제언 및 사회적 기여**: 소상공인 지원 정책 연구 또는 관련 기술 개발 시, 본 영상의 데이터를 바탕으로 현실적인 문제 해결 방안을 모색하고 사회적 가치를 창출합니다.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교육 및 인식 제고**: DreamLabs 직원들이 한국 경제의 중요한 축인 소상공인 시장의 현실을 이해하고, 관련 비즈니스 모델 구상 시 참고 자료로 활용하여 시장 이해도를 높입니다.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기반 의사결정 강조**: 영상이 강조하는 '구체적인 수치와 팩트'의 중요성을 DreamLabs의 모든 프로젝트에 적용하는 문화를 강화하고, 데이터 기반의 의사결정 프로세스를 확립합니다.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https://www.youtube.com/watch?v=LzmBpyiFr1Q | video_id: LzmBpyiFr1Q | generated: 2026-06-05T06:39:21Z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2024년 폐업 100만 8천 명 돌파 수치에 대한 공식 통계 출처 및 산정 기준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2025년 1분기 카페 743개 감소 수치에 대한 공식 통계 출처 및 산정 기준 확인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성수동 월 매출 2천만 원 카페의 임대료 70만 원 인상 및 폐업 사례의 일반성 및 사실 여부 확인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임대료 15% 상승, 최저임금 시간당 10,320원, 원재료 12% 인상 수치에 대한 기준 시점 및 공식 통계 출처 확인</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2026년 위험한 업종 12가지 및 안전한 업종 5가지의 구체적인 목록과 선정 기준 및 근거 자료 확인</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'자영업 시작 전 필수 체크리스트 5가지'의 구체적인 내용 확인</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https://www.youtube.com/watch?v=LzmBpyiFr1Q | video_id: LzmBpyiFr1Q | generated: 2026-06-05T06:39:21Z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"열심히 해도 망합니다" 2026년 자영업자 몰락, 위험한 업종 12가지 (안전한 5가지 업종 포함)</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카툰경제학</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LzmBpyiFr1Q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https://www.youtube.com/watch?v=LzmBpyiFr1Q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2026-06-05T06:39:21Z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https://www.youtube.com/watch?v=LzmBpyiFr1Q | video_id: LzmBpyiFr1Q | generated: 2026-06-05T06:39:21Z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"열심히 해도 망합니다" 2026년 자영업자 몰락, 위험한 업종 12가지 (안전한 5가지 업종 포함)</dc:title>
  <dc:subject>YouTube information summary</dc:subject>
  <dc:creator>DreamLabs Collector</dc:creator>
  <cp:lastModifiedBy>DreamLabs Collector</cp:lastModifiedBy>
  <cp:revision>1</cp:revision>
  <dcterms:created xsi:type="dcterms:W3CDTF">2026-06-05T06:39:21Z</dcterms:created>
  <dcterms:modified xsi:type="dcterms:W3CDTF">2026-06-05T06:39:21Z</dcterms:modified>
</cp:coreProperties>
</file>