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Graph(그래프) 엔지니어링 쉽게 설명해드림 - 🚀  프롬프트, 컨텍스트, 루프, 그래프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2023년부터 현재까지 AI 엔지니어링 패러다임의 진화를 프롬프트 엔지니어링부터 그래프 엔지니어링까지 단계별로 설명합니다. 각 단계의 특징, 장단점, 그리고 실제 투자 분석 자동화 시스템 적용 사례를 소개하며, 시청자가 직접 실습해볼 수 있는 그래프 엔지니어링 프롬프트 정보도 제공합니다. AI 엔지니어링의 발전 과정을 이해하고 실무에 적용하고자 하는 개발자 및 AI 전문가에게 유용한 정보를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호두의 AI 분석실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MRTFz8Bust0</a:t>
            </a:r>
            <a:endParaRPr lang="en-US" sz="1050" dirty="0"/>
          </a:p>
        </p:txBody>
      </p:sp>
      <p:pic>
        <p:nvPicPr>
          <p:cNvPr id="13" name="Image 0" descr="assets/generated/videos/MRTFz8Bust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2023년부터 현재까지 AI 엔지니어링 패러다임의 진화를 프롬프트 엔지니어링부터 그래프 엔지니어링까지 단계별로 설명합니다. 각 단계의 특징, 장단점, 그리고 실제 투자 분석 자동화 시스템 적용 사례를 소개하며, 시청자가 직접 실습해볼 수 있는 그래프 엔지니어링 프롬프트 정보도 제공합니다. AI 엔지니어링의 발전 과정을 이해하고 실무에 적용하고자 하는 개발자 및 AI 전문가에게 유용한 정보를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엔지니어링 패러다임의 진화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1단계: 프롬프트 엔지니어링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2단계: 컨텍스트 엔지니어링 (RAG 활용)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3단계: 루프 엔지니어링 (에이전트 루프)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4단계: 그래프 엔지니어링 (노드와 엣지)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실무 적용 사례: 투자 분석 자동화 시스템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엔지니어링의 진화: 프롬프트 -&gt; 컨텍스트 -&gt; 루프 -&gt; 그래프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엔지니어링의 한계와 발전 필요성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RAG를 활용한 컨텍스트 엔지니어링의 중요성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자율적인 판단을 위한 루프 엔지니어링의 개념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그래프 엔지니어링을 통한 복잡한 AI 워크플로우 설계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산업 현장에서의 AI 엔지니어링 적용 사례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개발 시, 복잡한 의사결정 과정을 그래프 구조로 모델링하여 효율성 및 정확도 향상 방안 연구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RAG 시스템 고도화를 위해 그래프 엔지니어링 기법을 적용하여 정보 검색 및 추론 능력 강화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자동화된 투자 분석 시스템 구축 시, 그래프 엔지니어링을 활용하여 다양한 데이터 소스와 분석 로직을 유기적으로 연결하는 아키텍처 설계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그래프 엔지니어링 프롬프트의 실제 작동 여부 및 성능 검증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소개된 투자 분석 자동화 시스템의 구체적인 구현 방식 및 효과에 대한 추가 자료 확인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Graph(그래프) 엔지니어링 쉽게 설명해드림 - 🚀  프롬프트, 컨텍스트, 루프, 그래프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호두의 AI 분석실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MRTFz8Bust0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https://www.youtube.com/watch?v=MRTFz8Bust0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2026-08-12T16:00:16Z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https://www.youtube.com/watch?v=MRTFz8Bust0 | video_id: MRTFz8Bust0 | generated: 2026-08-12T16:00:16Z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Graph(그래프) 엔지니어링 쉽게 설명해드림 - 🚀  프롬프트, 컨텍스트, 루프, 그래프</dc:title>
  <dc:subject>YouTube information summary</dc:subject>
  <dc:creator>DreamLabs Collector</dc:creator>
  <cp:lastModifiedBy>DreamLabs Collector</cp:lastModifiedBy>
  <cp:revision>1</cp:revision>
  <dcterms:created xsi:type="dcterms:W3CDTF">2026-08-12T16:00:16Z</dcterms:created>
  <dcterms:modified xsi:type="dcterms:W3CDTF">2026-08-12T16:00:16Z</dcterms:modified>
</cp:coreProperties>
</file>