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나는 과연 돈을 이해하고 있을까? 1시간 만에 완벽하게 이해하는 돈의 원리｜돈, 금리, 인플레이션. 내 통장에 돈이 쌓이지 않는 이유｜다큐프라임｜#골라듄다큐</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돈의 본질과 역사적 변천사를 탐구하며, 현대 사회에서 돈이 어떻게 신뢰를 얻고 가치를 형성하는지 심층적으로 분석합니다. 실물에서 금속, 종이, 그리고 디지털 코드로 변화해 온 돈의 형태를 추적하며, 재화와 서비스로부터 자유로워지는 돈의 과정을 설명합니다. 특히, 명목만 남은 돈을 우리가 신뢰하는 이유와 돈이 인간의 삶과 국운에 미치는 영향력을 다룹니다. 돈과 인간을 연결하는 보이지 않는 믿음의 고리를 파헤치는 것이 이 영상의 핵심입니다.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EBSDocumentary (EBS 다큐)</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MTKwm39eR5Y</a:t>
            </a:r>
            <a:endParaRPr lang="en-US" sz="1050" dirty="0"/>
          </a:p>
        </p:txBody>
      </p:sp>
      <p:pic>
        <p:nvPicPr>
          <p:cNvPr id="13" name="Image 0" descr="assets/generated/videos/MTKwm39eR5Y/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https://www.youtube.com/watch?v=MTKwm39eR5Y | video_id: MTKwm39eR5Y | generated: 2026-06-05T06:39:30Z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돈의 본질과 역사적 변천사를 탐구하며, 현대 사회에서 돈이 어떻게 신뢰를 얻고 가치를 형성하는지 심층적으로 분석합니다. 실물에서 금속, 종이, 그리고 디지털 코드로 변화해 온 돈의 형태를 추적하며, 재화와 서비스로부터 자유로워지는 돈의 과정을 설명합니다. 특히, 명목만 남은 돈을 우리가 신뢰하는 이유와 돈이 인간의 삶과 국운에 미치는 영향력을 다룹니다. 돈과 인간을 연결하는 보이지 않는 믿음의 고리를 파헤치는 것이 이 영상의 핵심입니다.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https://www.youtube.com/watch?v=MTKwm39eR5Y | video_id: MTKwm39eR5Y | generated: 2026-06-05T06:39:30Z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돈의 역사적 변천사 소개 (실물 → 금속 → 종이 → 디지털)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돈의 가치와 신뢰의 기반 변화 분석</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현대 사회에서 돈의 역할과 영향력 탐구</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돈이 재화와 서비스로부터 자유로워지는 과정 설명</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돈을 믿게 하는 보이지 않는 믿음의 고리 해부</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돈이 개인과 국가에 미치는 영향력 고찰</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https://www.youtube.com/watch?v=MTKwm39eR5Y | video_id: MTKwm39eR5Y | generated: 2026-06-05T06:39:30Z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돈의 본질은 끊임없이 변화하며, 그 신뢰는 사회적 합의와 역사적 경험에 기반합니다.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현대 돈의 가치는 명목적이며, 실물과의 연관성이 약화되었습니다.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돈의 자유와 속도는 금융 시스템의 발달과 함께 증대되었습니다.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돈은 단순한 교환 수단을 넘어 사회 구조와 인간 심리에 깊숙이 관여합니다.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돈의 변천사는 자본주의 발전과 밀접한 관련이 있습니다.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돈에 대한 '믿음'은 경제 시스템 유지의 핵심 동력입니다.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https://www.youtube.com/watch?v=MTKwm39eR5Y | video_id: MTKwm39eR5Y | generated: 2026-06-05T06:39:30Z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금융 시스템의 신뢰 메커니즘 분석 및 강화 방안 연구</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디지털 화폐 및 블록체인 기술의 가치 저장 및 교환 기능 연구</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경제 교육 콘텐츠 개발 시 돈의 본질과 역사적 맥락 강조</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개인의 자산 관리 및 투자 전략 수립에 있어 돈의 원리 적용</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사회적 신뢰 구축과 경제 시스템 안정성 간의 상관관계 분석</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https://www.youtube.com/watch?v=MTKwm39eR5Y | video_id: MTKwm39eR5Y | generated: 2026-06-05T06:39:30Z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구체적으로 언급된 중국, 레바논, 한국의 사례에 대한 상세 내용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돈의 '진짜' 얼굴을 마주하기 어렵다는 주장에 대한 영상 내 근거 확인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돈이 '자유와 속도'를 얻게 된 구체적인 메커니즘에 대한 설명 확인 필요</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https://www.youtube.com/watch?v=MTKwm39eR5Y | video_id: MTKwm39eR5Y | generated: 2026-06-05T06:39:30Z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나는 과연 돈을 이해하고 있을까? 1시간 만에 완벽하게 이해하는 돈의 원리｜돈, 금리, 인플레이션. 내 통장에 돈이 쌓이지 않는 이유｜다큐프라임｜#골라듄다큐</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EBSDocumentary (EBS 다큐)</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MTKwm39eR5Y</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https://www.youtube.com/watch?v=MTKwm39eR5Y</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2026-06-05T06:39:30Z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https://www.youtube.com/watch?v=MTKwm39eR5Y | video_id: MTKwm39eR5Y | generated: 2026-06-05T06:39:30Z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나는 과연 돈을 이해하고 있을까? 1시간 만에 완벽하게 이해하는 돈의 원리｜돈, 금리, 인플레이션. 내 통장에 돈이 쌓이지 않는 이유｜다큐프라임｜#골라듄다큐</dc:title>
  <dc:subject>YouTube information summary</dc:subject>
  <dc:creator>DreamLabs Collector</dc:creator>
  <cp:lastModifiedBy>DreamLabs Collector</cp:lastModifiedBy>
  <cp:revision>1</cp:revision>
  <dcterms:created xsi:type="dcterms:W3CDTF">2026-06-05T06:39:31Z</dcterms:created>
  <dcterms:modified xsi:type="dcterms:W3CDTF">2026-06-05T06:39:31Z</dcterms:modified>
</cp:coreProperties>
</file>