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초보자들을 위한 RAG 개념 20분 마스터클래스 (3년 RAG 프로젝트 압축 경험을 곁들인)</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이 문서는 '초보자들을 위한 RAG 개념 20분 마스터클래스 (3년 RAG 프로젝트 압축 경험을 곁들인)' 영상의 공개 metadata를 기반으로 생성된 정보게시물 초안입니다. 세부 내용은 원본 영상 확인이 필요합니다.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샘 호트만 : AI 엔지니어의 시선</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NbrN-NwKvuc</a:t>
            </a:r>
            <a:endParaRPr lang="en-US" sz="1050" dirty="0"/>
          </a:p>
        </p:txBody>
      </p:sp>
      <p:pic>
        <p:nvPicPr>
          <p:cNvPr id="13" name="Image 0" descr="assets/generated/videos/NbrN-NwKvuc/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https://www.youtube.com/watch?v=NbrN-NwKvuc | video_id: NbrN-NwKvuc | generated: 2026-06-05T16:11:15Z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이 문서는 '초보자들을 위한 RAG 개념 20분 마스터클래스 (3년 RAG 프로젝트 압축 경험을 곁들인)' 영상의 공개 metadata를 기반으로 생성된 정보게시물 초안입니다. 세부 내용은 원본 영상 확인이 필요합니다.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https://www.youtube.com/watch?v=NbrN-NwKvuc | video_id: NbrN-NwKvuc | generated: 2026-06-05T16:11:15Z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원본 영상 구조는 transcript 또는 Gemini 분석이 가능해진 뒤 보강합니다.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게시물은 원본 링크, 요약, 확인 필요 항목, 다운로드 산출물로 구성됩니다.</a:t>
            </a:r>
            <a:endParaRPr lang="en-US" sz="1050" dirty="0"/>
          </a:p>
        </p:txBody>
      </p:sp>
      <p:sp>
        <p:nvSpPr>
          <p:cNvPr id="10" name="Text 8"/>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https://www.youtube.com/watch?v=NbrN-NwKvuc | video_id: NbrN-NwKvuc | generated: 2026-06-05T16:11:15Z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원본 영상을 텍스트 기반 정보자료로 전환합니다.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검증되지 않은 세부 주장은 verification_required에 남깁니다.</a:t>
            </a:r>
            <a:endParaRPr lang="en-US" sz="1050" dirty="0"/>
          </a:p>
        </p:txBody>
      </p:sp>
      <p:sp>
        <p:nvSpPr>
          <p:cNvPr id="10" name="Text 8"/>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https://www.youtube.com/watch?v=NbrN-NwKvuc | video_id: NbrN-NwKvuc | generated: 2026-06-05T16:11:15Z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DreamLabs 내부 지식 수집/공유 자료로 활용합니다.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반복 수집을 통해 영상 기반 리서치 노트를 축적합니다.</a:t>
            </a:r>
            <a:endParaRPr lang="en-US" sz="1050" dirty="0"/>
          </a:p>
        </p:txBody>
      </p:sp>
      <p:sp>
        <p:nvSpPr>
          <p:cNvPr id="10" name="Text 8"/>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https://www.youtube.com/watch?v=NbrN-NwKvuc | video_id: NbrN-NwKvuc | generated: 2026-06-05T16:11:15Z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Gemini structured generation was unavailable or failed.</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원본 영상 또는 transcript를 통해 세부 내용 확인이 필요합니다.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Transcript status:  Could not retrieve a transcript for the video https://www.youtube.com/watch?v=NbrN-NwKvuc! This is most likely caused by: YouTube is blocking requests from your IP. This usually is due to one of the following reasons: - You have done too many requests and your IP has been blocked by YouTube - You are doing requests from an IP belonging to a cloud provider (like AWS, Google Cloud Platform, Azure, etc.). Unfortunately, most IPs from cloud providers are blocked by YouTube. There are two things you can do to work around this: 1. Use proxies to hide your IP address, as explained in the "Working around IP bans" section of the README (https://github.com/jdepoix/youtube-transcript-api?tab=readme-ov-file#working-around-ip-bans-requestblocked-or-ipblocked-exception). 2. (NOT RECOMMENDED) If you authenticate your requests using cookies, you will be able to continue doing requests for a while. However, YouTube will eventually permanently ban the account that you have used to authenticate with! So only do this if you don't mind your account being banned! If you are sure that the described cause is not responsible for this error and that a transcript should be retrievable, please create an issue at https://github.com/jdepoix/youtube-transcript-api/issues. Please add which version of youtube_transcript_api you are using and provide the information needed to replicate the error. Also make sure that there are no open issues which already describe your problem!</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Summary fallback reason: Gemini API failed: gemini-2.5-flash:429:You exceeded your current quota, please check your plan and billing details. For more information on this error, head to: https://ai.google.dev/gemini-api/docs/rate-limits. To monitor your current usage, head to: https://ai.dev/rate-limit.  * Quota exceeded for metric: generativelanguage.googleapis.com/generate_content_free_tier_requests, limit: 20, model: gemini-2.5-flash Please retry in 45.792155221s. | gemini-2.5-flash-lite:503:This model is currently experiencing high demand. Spikes in demand are usually temporary. Please try again later. | gemini-2.5-flash:429:You exceeded your current quota, please check your plan and billing details. For more information on this error, head to: https://ai.google.dev/gemini-api/docs/rate-limits. To monitor your current usage, head to: https://ai.dev/rate-limit.  * Quota exceeded for metric: generativelanguage.googleapis.com/generate_content_free_tier_requests, limit: 20, model: gemini-2.5-flash Please retry in 44.795370565s.</a:t>
            </a:r>
            <a:endParaRPr lang="en-US" sz="1050" dirty="0"/>
          </a:p>
        </p:txBody>
      </p:sp>
      <p:sp>
        <p:nvSpPr>
          <p:cNvPr id="16" name="Text 14"/>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https://www.youtube.com/watch?v=NbrN-NwKvuc | video_id: NbrN-NwKvuc | generated: 2026-06-05T16:11:15Z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초보자들을 위한 RAG 개념 20분 마스터클래스 (3년 RAG 프로젝트 압축 경험을 곁들인)</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샘 호트만 : AI 엔지니어의 시선</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NbrN-NwKvuc</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https://www.youtube.com/watch?v=NbrN-NwKvuc</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2026-06-05T16:11:15Z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metadata_only</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https://www.youtube.com/watch?v=NbrN-NwKvuc | video_id: NbrN-NwKvuc | generated: 2026-06-05T16:11:15Z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초보자들을 위한 RAG 개념 20분 마스터클래스 (3년 RAG 프로젝트 압축 경험을 곁들인)</dc:title>
  <dc:subject>YouTube information summary</dc:subject>
  <dc:creator>DreamLabs Collector</dc:creator>
  <cp:lastModifiedBy>DreamLabs Collector</cp:lastModifiedBy>
  <cp:revision>1</cp:revision>
  <dcterms:created xsi:type="dcterms:W3CDTF">2026-06-05T16:11:15Z</dcterms:created>
  <dcterms:modified xsi:type="dcterms:W3CDTF">2026-06-05T16:11:15Z</dcterms:modified>
</cp:coreProperties>
</file>