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8111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8111F"/>
          </a:solidFill>
          <a:ln w="12700">
            <a:solidFill>
              <a:srgbClr val="08111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-914400" y="-914400"/>
            <a:ext cx="4754880" cy="4754880"/>
          </a:xfrm>
          <a:prstGeom prst="arc">
            <a:avLst/>
          </a:prstGeom>
          <a:solidFill>
            <a:srgbClr val="0EA5E9">
              <a:alpha val="28000"/>
            </a:srgbClr>
          </a:solidFill>
          <a:ln w="12700">
            <a:solidFill>
              <a:srgbClr val="0EA5E9">
                <a:alpha val="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94360" y="502920"/>
            <a:ext cx="4937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38BDF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DREAMLABS COLLECTOR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594360" y="1005840"/>
            <a:ext cx="6492240" cy="1554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[Satisfying] Build Your Own Cloud Storage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621792" y="2743200"/>
            <a:ext cx="6217920" cy="1417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DDE7F3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이 영상은 ZimaBoard 2를 활용하여 개인용 NAS(Network Attached Storage) 서버를 구축하는 과정을 다룹니다. 이 프로젝트는 사용자가 데이터에 대한 완전한 제어권을 가지면서 기존 클라우드 스토리지 서비스를 대체할 수 있는 솔루션을 제시합니다. ZimaBoard 2는 듀얼 LAN 포트, RAID 지원, 원격 접근, 가상 머신, Docker 애플리케이션, AI 모델 및 미디어 서버 기능 등 다재다능한 기능을 제공합니다. 이를 통해 개인 클라우드 스토리지, 데이터 보호, 원격 파일 접근 및 공유, 미디어 스트리밍 등 다양한 활용이 가능함을 보여줍니다. 본 영상은 DIY 정신과 자가 호스팅의 이점을 강조하며, 데이터 주권 확보에 관심 있는 사용자에게 유용한 정보를 제공합니다.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658368" y="4617720"/>
            <a:ext cx="2743200" cy="685800"/>
          </a:xfrm>
          <a:prstGeom prst="roundRect">
            <a:avLst>
              <a:gd name="adj" fmla="val 16000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22960" y="4764024"/>
            <a:ext cx="241401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97316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CHANNEL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22960" y="5074920"/>
            <a:ext cx="2414016" cy="1005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Huy Vector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3611880" y="4617720"/>
            <a:ext cx="2743200" cy="685800"/>
          </a:xfrm>
          <a:prstGeom prst="roundRect">
            <a:avLst>
              <a:gd name="adj" fmla="val 16000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3776472" y="4764024"/>
            <a:ext cx="241401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97316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VIDEO ID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3776472" y="5074920"/>
            <a:ext cx="2414016" cy="1005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O38XS3-fu-c</a:t>
            </a:r>
            <a:endParaRPr lang="en-US" sz="1050" dirty="0"/>
          </a:p>
        </p:txBody>
      </p:sp>
      <p:pic>
        <p:nvPicPr>
          <p:cNvPr id="13" name="Image 0" descr="assets/generated/videos/O38XS3-fu-c/thumbnail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315200" y="914400"/>
            <a:ext cx="4251960" cy="3200400"/>
          </a:xfrm>
          <a:prstGeom prst="rect">
            <a:avLst/>
          </a:prstGeom>
        </p:spPr>
      </p:pic>
      <p:sp>
        <p:nvSpPr>
          <p:cNvPr id="14" name="Text 11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https://www.youtube.com/watch?v=O38XS3-fu-c | video_id: O38XS3-fu-c | generated: 2026-06-16T16:39:20Z</a:t>
            </a:r>
            <a:endParaRPr lang="en-US" sz="6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Executive Summary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영상 시청 전 빠른 정보 습득을 위한 요약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4343400"/>
          </a:xfrm>
          <a:prstGeom prst="roundRect">
            <a:avLst>
              <a:gd name="adj" fmla="val 2526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38BDF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SUMMARY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758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이 영상은 ZimaBoard 2를 활용하여 개인용 NAS(Network Attached Storage) 서버를 구축하는 과정을 다룹니다. 이 프로젝트는 사용자가 데이터에 대한 완전한 제어권을 가지면서 기존 클라우드 스토리지 서비스를 대체할 수 있는 솔루션을 제시합니다. ZimaBoard 2는 듀얼 LAN 포트, RAID 지원, 원격 접근, 가상 머신, Docker 애플리케이션, AI 모델 및 미디어 서버 기능 등 다재다능한 기능을 제공합니다. 이를 통해 개인 클라우드 스토리지, 데이터 보호, 원격 파일 접근 및 공유, 미디어 스트리밍 등 다양한 활용이 가능함을 보여줍니다. 본 영상은 DIY 정신과 자가 호스팅의 이점을 강조하며, 데이터 주권 확보에 관심 있는 사용자에게 유용한 정보를 제공합니다.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https://www.youtube.com/watch?v=O38XS3-fu-c | video_id: O38XS3-fu-c | generated: 2026-06-16T16:39:20Z</a:t>
            </a:r>
            <a:endParaRPr lang="en-US" sz="6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Video Structure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영상 구성과 논리 흐름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프로젝트 소개 및 개인 클라우드 스토리지의 필요성 설명 (메타데이터 기반 추론)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85800" y="2020824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0392" y="2167128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50392" y="2478024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ZimaBoard 2 하드웨어 소개 및 주요 기능 설명 (메타데이터 기반 추론)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85800" y="2807208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2953512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850392" y="3264408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NAS 서버 구축을 위한 하드웨어 조립 과정 시연 (메타데이터 기반 추론)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85800" y="3593592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0392" y="3739896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04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50392" y="4050792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운영체제 및 RAID 구성 등 소프트웨어 설정 단계 (메타데이터 기반 추론)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85800" y="4379976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50392" y="4526280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05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850392" y="4837176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원격 접근, 파일 공유(Tailscale/Nextcloud), 미디어 서버 등 주요 기능 시연 (메타데이터 기반 추론)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685800" y="516636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850392" y="531266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06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850392" y="562356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데이터 전송 속도 및 시스템 성능 테스트 (메타데이터 기반 추론)</a:t>
            </a:r>
            <a:endParaRPr lang="en-US" sz="1050" dirty="0"/>
          </a:p>
        </p:txBody>
      </p:sp>
      <p:sp>
        <p:nvSpPr>
          <p:cNvPr id="22" name="Text 20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https://www.youtube.com/watch?v=O38XS3-fu-c | video_id: O38XS3-fu-c | generated: 2026-06-16T16:39:20Z</a:t>
            </a:r>
            <a:endParaRPr lang="en-US" sz="6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Key Ideas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정보게시물로 전환할 핵심 아이디어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개인 데이터 주권 확보 및 자가 호스팅의 중요성.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85800" y="2020824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0392" y="2167128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50392" y="2478024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ZimaBoard 2의 다목적성: NAS, VM, Docker, 미디어 서버, AI 모델 통합 플랫폼.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85800" y="2807208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2953512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850392" y="3264408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클라우드 스토리지 대안으로서의 비용 효율성 및 유연성.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85800" y="3593592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0392" y="3739896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04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50392" y="4050792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RAID를 통한 데이터 보호 및 안정성 강화.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85800" y="4379976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50392" y="4526280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05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850392" y="4837176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Tailscale 또는 Nextcloud를 활용한 안전하고 편리한 원격 접근 및 파일 공유.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685800" y="516636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850392" y="531266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06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850392" y="562356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DIY 프로젝트를 통한 기술 학습 및 맞춤형 솔루션 구현.</a:t>
            </a:r>
            <a:endParaRPr lang="en-US" sz="1050" dirty="0"/>
          </a:p>
        </p:txBody>
      </p:sp>
      <p:sp>
        <p:nvSpPr>
          <p:cNvPr id="22" name="Text 20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https://www.youtube.com/watch?v=O38XS3-fu-c | video_id: O38XS3-fu-c | generated: 2026-06-16T16:39:20Z</a:t>
            </a:r>
            <a:endParaRPr lang="en-US" sz="6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DreamLabs Application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DreamLabs 내부 적용 관점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ZimaBoard 2 또는 유사 소형 SBC를 활용한 내부 프로토타이핑 및 테스트 환경 구축 검토.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85800" y="2020824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0392" y="2167128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50392" y="2478024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민감한 프로젝트 데이터를 위한 보안 강화된 자가 호스팅 스토리지 솔루션 연구.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85800" y="2807208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2953512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850392" y="3264408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내부 지식 공유 및 교육 자료를 위한 프라이빗 미디어 서버 구축 가능성 탐색.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85800" y="3593592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0392" y="3739896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04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50392" y="4050792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Docker 및 가상 머신 기능을 활용한 격리된 개발 환경 구성 방안 모색.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85800" y="4379976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50392" y="4526280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05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850392" y="4837176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특정 사용 사례에 대한 퍼블릭 클라우드 서비스의 비용 효율적인 대안으로서의 자가 호스팅 솔루션 분석.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685800" y="516636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850392" y="531266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06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850392" y="562356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Tailscale 또는 Nextcloud를 이용한 안전한 내부 파일 공유 및 원격 접근 시스템 도입 검토.</a:t>
            </a:r>
            <a:endParaRPr lang="en-US" sz="1050" dirty="0"/>
          </a:p>
        </p:txBody>
      </p:sp>
      <p:sp>
        <p:nvSpPr>
          <p:cNvPr id="22" name="Text 20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https://www.youtube.com/watch?v=O38XS3-fu-c | video_id: O38XS3-fu-c | generated: 2026-06-16T16:39:20Z</a:t>
            </a:r>
            <a:endParaRPr lang="en-US" sz="6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Verification Required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모델 추론/metadata 한계/원본 확인 필요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실제 ZimaBoard 2의 하드웨어 사양(CPU, RAM, 스토리지 인터페이스) 및 확장성.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85800" y="2020824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0392" y="2167128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50392" y="2478024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영상에서 제시된 100 MB/s 이상의 전송 속도에 대한 실제 벤치마크 데이터.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85800" y="2807208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2953512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850392" y="3264408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NAS 서버 구축에 필요한 총 비용(ZimaBoard, 스토리지, 기타 부품) 및 상용 NAS 또는 클라우드 서비스와의 비교.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85800" y="3593592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0392" y="3739896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04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50392" y="4050792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운영체제 설치 및 RAID, Docker, VM 등 소프트웨어 구성의 상세 가이드 및 난이도.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85800" y="4379976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50392" y="4526280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05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850392" y="4837176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원격 접근 및 보안 설정 시 고려해야 할 잠재적 취약점 및 권장 보안 프로토콜.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685800" y="516636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850392" y="531266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06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850392" y="562356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AI 모델 실행 시 ZimaBoard 2의 실제 처리 능력 및 지원되는 프레임워크.</a:t>
            </a:r>
            <a:endParaRPr lang="en-US" sz="1050" dirty="0"/>
          </a:p>
        </p:txBody>
      </p:sp>
      <p:sp>
        <p:nvSpPr>
          <p:cNvPr id="22" name="Text 20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https://www.youtube.com/watch?v=O38XS3-fu-c | video_id: O38XS3-fu-c | generated: 2026-06-16T16:39:20Z</a:t>
            </a:r>
            <a:endParaRPr lang="en-US" sz="6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 &amp; Download Metadata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게시물과 문서 산출물 추적 정보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143000"/>
            <a:ext cx="10789920" cy="4389120"/>
          </a:xfrm>
          <a:prstGeom prst="roundRect">
            <a:avLst>
              <a:gd name="adj" fmla="val 2500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28930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38BDF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METADATA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00200"/>
            <a:ext cx="10460736" cy="38039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Title: [Satisfying] Build Your Own Cloud Storage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Channel: Huy Vector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Video ID: O38XS3-fu-c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 URL: https://www.youtube.com/watch?v=O38XS3-fu-c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Playlist ID: PLHwM6idVO2zyqi2IZeDAiP5QBqRXd2Zyh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Generated at: 2026-06-16T16:39:20Z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 basis: metadata_and_model_inference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https://www.youtube.com/watch?v=O38XS3-fu-c | video_id: O38XS3-fu-c | generated: 2026-06-16T16:39:20Z</a:t>
            </a:r>
            <a:endParaRPr lang="en-US" sz="6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Noto Sans CJK KR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Noto Sans CJK KR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DreamLabs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[Satisfying] Build Your Own Cloud Storage</dc:title>
  <dc:subject>YouTube information summary</dc:subject>
  <dc:creator>DreamLabs Collector</dc:creator>
  <cp:lastModifiedBy>DreamLabs Collector</cp:lastModifiedBy>
  <cp:revision>1</cp:revision>
  <dcterms:created xsi:type="dcterms:W3CDTF">2026-06-16T16:39:20Z</dcterms:created>
  <dcterms:modified xsi:type="dcterms:W3CDTF">2026-06-16T16:39:20Z</dcterms:modified>
</cp:coreProperties>
</file>