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로컬 AI 구축 최대의 적, 무한루프 결국 이렇게 해결했습니다 (Local LLM + hermes + telegram + cronjob + Python)</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로컬 LLM 환경에서 발생하는 '무한루프' 문제를 해결하기 위한 구체적인 코딩 및 구현 과정을 상세히 다룹니다. 종료 토큰이 발행되지 않아 반복적인 응답으로 GPU 자원을 낭비하는 현상을 해결하기 위해, 외부에서 강제로 감지하고 재시작하는 파이썬 기반 자동화 스크립트 개발 과정을 보여줍니다. llama.cpp의 기본 옵션만으로는 해결이 어려운 이 문제를, Thinking 토큰 로깅, 중복 문장 감지 알고리즘, AI를 활용한 프롬프트 작성 및 개발 명세서 생성, CronJob을 이용한 스케줄링 등 단계별로 해결해 나가는 과정을 공유합니다. 특히 CMD/PowerShell 명령어 충돌, 한글 폴더명 이슈, 공백 제거 개선 등 실제 개발 중 겪는 어려움과 해결 팁을 가감 없이 담아내어 로컬 AI 자동화 구축 시 발생할 수 있는 문제에 대한 실질적인 인사이트를 제공합니다.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소울시커 Soul Seeker</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OWfQeixvawc</a:t>
            </a:r>
            <a:endParaRPr lang="en-US" sz="1050" dirty="0"/>
          </a:p>
        </p:txBody>
      </p:sp>
      <p:pic>
        <p:nvPicPr>
          <p:cNvPr id="13" name="Image 0" descr="assets/generated/videos/OWfQeixvawc/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로컬 LLM 환경에서 발생하는 '무한루프' 문제를 해결하기 위한 구체적인 코딩 및 구현 과정을 상세히 다룹니다. 종료 토큰이 발행되지 않아 반복적인 응답으로 GPU 자원을 낭비하는 현상을 해결하기 위해, 외부에서 강제로 감지하고 재시작하는 파이썬 기반 자동화 스크립트 개발 과정을 보여줍니다. llama.cpp의 기본 옵션만으로는 해결이 어려운 이 문제를, Thinking 토큰 로깅, 중복 문장 감지 알고리즘, AI를 활용한 프롬프트 작성 및 개발 명세서 생성, CronJob을 이용한 스케줄링 등 단계별로 해결해 나가는 과정을 공유합니다. 특히 CMD/PowerShell 명령어 충돌, 한글 폴더명 이슈, 공백 제거 개선 등 실제 개발 중 겪는 어려움과 해결 팁을 가감 없이 담아내어 로컬 AI 자동화 구축 시 발생할 수 있는 문제에 대한 실질적인 인사이트를 제공합니다.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오프닝 및 영상 주제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무한루프 문제 정의 및 기존 해결책의 한계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외부 통제 방식(파이썬 스크립트) 선택 이유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Thinking 토큰 로깅 및 무한 루프 감지 알고리즘 설계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개발 명세서 및 기획서 작성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CronJob 활용 계획 및 실제 개발 착수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자동화 시 '무한루프'는 피할 수 없는 문제이며, 외부 감지 및 재시동 메커니즘이 필수적입니다.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Thinking 토큰 로깅과 중복 문장 비교는 무한루프를 감지하는 핵심 기술입니다.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AI에게 개발 작업을 지시하고 명세서를 생성하게 하는 것은 개발 효율성을 높일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CronJob은 로컬 AI 에이전트의 안정적인 운영을 위한 스케줄링 도구로 유용합니다.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개발 환경에서는 예상치 못한 OS, 환경 변수, 파일명 관련 이슈가 발생할 수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반복적인 테스트와 디버깅을 통해 시스템의 안정성을 확보해야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사내 업무 자동화 스크립트 개발 시 발생할 수 있는 예외 상황 처리 로직 설계에 참고할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LLM 기반의 내부 툴 개발 시, 무한 루프나 비정상 종료를 감지하고 복구하는 시스템 구축 방안을 모색할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에이전트의 안정적인 운영을 위한 모니터링 및 재시작 메커니즘 설계에 적용할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활용하여 개발 프로세스의 일부(코드 생성, 명세서 작성 등)를 자동화하는 방안을 탐색할 수 있습니다.</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파이썬 스크립트의 전체 코드 및 정확한 로직 검증이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CronJob 설정 및 실제 작동 방식에 대한 상세 확인이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AI에게 개발 명세서 작성을 요청하는 프롬프트의 효과성 및 결과물의 신뢰도 검증이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llama.cpp의 특정 옵션(Temperature, Repetition Penalty 등)이 무한 루프 방지에 미치는 영향에 대한 추가적인 실험이 필요합니다.</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로컬 AI 구축 최대의 적, 무한루프 결국 이렇게 해결했습니다 (Local LLM + hermes + telegram + cronjob + Python)</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소울시커 Soul Seeker</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OWfQeixvawc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https://www.youtube.com/watch?v=OWfQeixvawc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2026-08-01T15:28:17Z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https://www.youtube.com/watch?v=OWfQeixvawc | video_id: OWfQeixvawc | generated: 2026-08-01T15:28:17Z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로컬 AI 구축 최대의 적, 무한루프 결국 이렇게 해결했습니다 (Local LLM + hermes + telegram + cronjob + Python)</dc:title>
  <dc:subject>YouTube information summary</dc:subject>
  <dc:creator>DreamLabs Collector</dc:creator>
  <cp:lastModifiedBy>DreamLabs Collector</cp:lastModifiedBy>
  <cp:revision>1</cp:revision>
  <dcterms:created xsi:type="dcterms:W3CDTF">2026-08-01T15:28:17Z</dcterms:created>
  <dcterms:modified xsi:type="dcterms:W3CDTF">2026-08-01T15:28:17Z</dcterms:modified>
</cp:coreProperties>
</file>