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11F"/>
          </a:solidFill>
          <a:ln w="12700">
            <a:solidFill>
              <a:srgbClr val="08111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914400" y="-914400"/>
            <a:ext cx="4754880" cy="4754880"/>
          </a:xfrm>
          <a:prstGeom prst="arc">
            <a:avLst/>
          </a:prstGeom>
          <a:solidFill>
            <a:srgbClr val="0EA5E9">
              <a:alpha val="28000"/>
            </a:srgbClr>
          </a:solidFill>
          <a:ln w="12700">
            <a:solidFill>
              <a:srgbClr val="0EA5E9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502920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COLLECTOR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94360" y="1005840"/>
            <a:ext cx="6492240" cy="1554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28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Run OpenClaw AI From USB | Portable AI Agent for Any OS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621792" y="2743200"/>
            <a:ext cx="6217920" cy="1417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DDE7F3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본 영상은 USB 드라이브에서 직접 실행되는 휴대용 AI 에이전트인 "OpenClaw USB Portable"을 소개합니다. 이 솔루션은 Windows, Linux, macOS 등 다양한 운영체제에서 별도의 설치 과정 없이 AI 에이전트를 사용할 수 있게 합니다. 사용자의 채팅 기록, 설정, API 키 등 모든 데이터가 USB 드라이브에 저장되어 높은 휴대성과 일관된 사용자 경험을 제공합니다. 영상에서는 Windows에서의 설정 방법, Telegram 봇과의 연동, 그리고 여러 운영체제에서의 활용 사례를 시연하여, 언제 어디서든 개인화된 AI 환경을 구축할 수 있는 유연한 방안을 제시합니다. 이는 개발 및 테스트 환경 구축, 보안 강화, 현장 지원 등 다양한 DreamLabs 내부 활용 가능성을 시사합니다.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658368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22960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22960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Tech Jarves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3611880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776472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3776472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OXu1c5MYTvI</a:t>
            </a:r>
            <a:endParaRPr lang="en-US" sz="1050" dirty="0"/>
          </a:p>
        </p:txBody>
      </p:sp>
      <p:pic>
        <p:nvPicPr>
          <p:cNvPr id="13" name="Image 0" descr="assets/generated/videos/OXu1c5MYTvI/thumbnail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0" y="914400"/>
            <a:ext cx="4251960" cy="3200400"/>
          </a:xfrm>
          <a:prstGeom prst="rect">
            <a:avLst/>
          </a:prstGeom>
        </p:spPr>
      </p:pic>
      <p:sp>
        <p:nvSpPr>
          <p:cNvPr id="14" name="Text 11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https://www.youtube.com/watch?v=OXu1c5MYTvI | video_id: OXu1c5MYTvI | generated: 2026-06-13T15:47:39Z</a:t>
            </a:r>
            <a:endParaRPr lang="en-US" sz="6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Executive Summary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시청 전 빠른 정보 습득을 위한 요약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4343400"/>
          </a:xfrm>
          <a:prstGeom prst="roundRect">
            <a:avLst>
              <a:gd name="adj" fmla="val 2526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SUMMARY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7581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본 영상은 USB 드라이브에서 직접 실행되는 휴대용 AI 에이전트인 "OpenClaw USB Portable"을 소개합니다. 이 솔루션은 Windows, Linux, macOS 등 다양한 운영체제에서 별도의 설치 과정 없이 AI 에이전트를 사용할 수 있게 합니다. 사용자의 채팅 기록, 설정, API 키 등 모든 데이터가 USB 드라이브에 저장되어 높은 휴대성과 일관된 사용자 경험을 제공합니다. 영상에서는 Windows에서의 설정 방법, Telegram 봇과의 연동, 그리고 여러 운영체제에서의 활용 사례를 시연하여, 언제 어디서든 개인화된 AI 환경을 구축할 수 있는 유연한 방안을 제시합니다. 이는 개발 및 테스트 환경 구축, 보안 강화, 현장 지원 등 다양한 DreamLabs 내부 활용 가능성을 시사합니다.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https://www.youtube.com/watch?v=OXu1c5MYTvI | video_id: OXu1c5MYTvI | generated: 2026-06-13T15:47:39Z</a:t>
            </a:r>
            <a:endParaRPr lang="en-US" sz="6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Structure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구성과 논리 흐름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What is OpenClaw USB Portable?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Setup Openclaw on Windows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Connecting Telegram bot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Testing the AI agent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OpenClaw Agent on Linux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Same USB on Mac — everything still works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https://www.youtube.com/watch?v=OXu1c5MYTvI | video_id: OXu1c5MYTvI | generated: 2026-06-13T15:47:39Z</a:t>
            </a:r>
            <a:endParaRPr lang="en-US" sz="6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Key Ideas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정보게시물로 전환할 핵심 아이디어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Portable AI Agent: AI를 USB에서 직접 실행하여 어떤 PC에서도 사용 가능합니다.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Cross-OS Compatibility: Windows, Linux, macOS를 모두 지원하며, 호스트 시스템에 설치가 필요 없습니다.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Persistent Data: 채팅, 설정, API 키가 USB에 저장되어 일관된 AI 경험을 제공합니다.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Telegram Integration: Telegram 봇 연동을 통한 AI 에이전트 활용이 가능합니다.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No Installation Required: 호스트 PC에 어떠한 소프트웨어도 설치할 필요가 없어 간편합니다.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Cost-Effective AI Access: myclaw.ai를 통해 "cheaper top-tier models"를 제공한다고 언급됩니다.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https://www.youtube.com/watch?v=OXu1c5MYTvI | video_id: OXu1c5MYTvI | generated: 2026-06-13T15:47:39Z</a:t>
            </a:r>
            <a:endParaRPr lang="en-US" sz="6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Application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내부 적용 관점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신속한 개발 및 테스트 환경 구축: 다양한 OS 환경에서 일관된 AI 개발 및 테스트 환경을 USB 하나로 신속하게 배포하고 활용할 수 있습니다.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보안 및 프라이버시 강화: 민감한 AI 모델 개발이나 데이터 처리 시, 호스트 PC에 흔적을 남기지 않고 독립적인 AI 작업 환경을 제공하여 보안 및 프라이버시를 강화할 수 있습니다.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현장 지원 및 교육: 외부 현장 작업이나 교육 시, 사전 설치의 번거로움 없이 즉시 AI 도구를 활용하여 효율성을 높일 수 있습니다.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개인화된 AI 워크스페이스: 각 연구원이 자신만의 AI 에이전트 환경을 USB에 담아 휴대하며, 언제 어디서든 개인화된 AI 워크플로우를 이어갈 수 있습니다.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https://www.youtube.com/watch?v=OXu1c5MYTvI | video_id: OXu1c5MYTvI | generated: 2026-06-13T15:47:39Z</a:t>
            </a:r>
            <a:endParaRPr lang="en-US" sz="6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Verification Required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모델 추론/metadata 한계/원본 확인 필요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"Curated expert skills + always-latest OpenClaw + cheaper top-tier models"의 구체적인 내용 및 실제 성능 검증 (myclaw.ai 관련).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OpenClaw USB Portable의 실제 AI 처리 성능, 속도, 안정성 및 시스템 리소스 사용량 테스트.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Telegram 봇 연동 시 발생할 수 있는 보안 취약점 및 API 키, 데이터 처리 방식 확인.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다양한 USB 드라이브 유형, PC 하드웨어 구성 및 OS 버전에서의 호환성 및 안정성 검증.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https://www.youtube.com/watch?v=OXu1c5MYTvI | video_id: OXu1c5MYTvI | generated: 2026-06-13T15:47:39Z</a:t>
            </a:r>
            <a:endParaRPr lang="en-US" sz="6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&amp; Download Metadata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게시물과 문서 산출물 추적 정보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143000"/>
            <a:ext cx="10789920" cy="4389120"/>
          </a:xfrm>
          <a:prstGeom prst="roundRect">
            <a:avLst>
              <a:gd name="adj" fmla="val 25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28930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METADATA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00200"/>
            <a:ext cx="10460736" cy="380390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Title: Run OpenClaw AI From USB | Portable AI Agent for Any OS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Channel: Tech Jarves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ID: OXu1c5MYTvI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URL: https://www.youtube.com/watch?v=OXu1c5MYTvI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Playlist ID: PLHwM6idVO2zyqi2IZeDAiP5QBqRXd2Zyh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Generated at: 2026-06-13T15:47:39Z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basis: metadata_and_model_inference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https://www.youtube.com/watch?v=OXu1c5MYTvI | video_id: OXu1c5MYTvI | generated: 2026-06-13T15:47:39Z</a:t>
            </a:r>
            <a:endParaRPr lang="en-US" sz="6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Noto Sans CJK KR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Noto Sans CJK KR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DreamLabs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Run OpenClaw AI From USB | Portable AI Agent for Any OS</dc:title>
  <dc:subject>YouTube information summary</dc:subject>
  <dc:creator>DreamLabs Collector</dc:creator>
  <cp:lastModifiedBy>DreamLabs Collector</cp:lastModifiedBy>
  <cp:revision>1</cp:revision>
  <dcterms:created xsi:type="dcterms:W3CDTF">2026-06-13T15:47:39Z</dcterms:created>
  <dcterms:modified xsi:type="dcterms:W3CDTF">2026-06-13T15:47:39Z</dcterms:modified>
</cp:coreProperties>
</file>