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구독의 시대는 끝났다? 유럽 1위 기업 시총 187조 증발시킨 ‘AI 공포 | 김인엽의 실리콘밸리나</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본 영상은 AI의 급부상으로 인해 전통적인 소프트웨어 및 SaaS 기업들이 직면한 위기론을 다룹니다. 한때 시장을 지배했던 소프트웨어 기업들이 AI의 등장과 함께 주식 시장에서 부진한 성적을 기록하고 있음을 지적합니다. 특히 유럽 1위 IT 기업이었던 SAP의 시가총액 187조 증발과 순위 하락, 그리고 SaaS의 대명사 세일즈포스의 주가 30% 이상 하락 사례를 통해 이러한 'AI 공포'의 실체를 보여줍니다. 영상은 '구독의 시대는 끝났는가?'라는 질문을 던지며, 소프트웨어 위기론의 근본적인 원인을 분석하고자 합니다. 이 브리핑은 영상 메타데이터만을 기반으로 추론되었으며, 상세 내용은 원본 영상 시청을 통해 확인이 필요합니다.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한경 글로벌마켓</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OYc0adB82nc</a:t>
            </a:r>
            <a:endParaRPr lang="en-US" sz="1050" dirty="0"/>
          </a:p>
        </p:txBody>
      </p:sp>
      <p:pic>
        <p:nvPicPr>
          <p:cNvPr id="13" name="Image 0" descr="assets/generated/videos/OYc0adB82nc/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https://www.youtube.com/watch?v=OYc0adB82nc | video_id: OYc0adB82nc | generated: 2026-06-13T15:44:19Z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본 영상은 AI의 급부상으로 인해 전통적인 소프트웨어 및 SaaS 기업들이 직면한 위기론을 다룹니다. 한때 시장을 지배했던 소프트웨어 기업들이 AI의 등장과 함께 주식 시장에서 부진한 성적을 기록하고 있음을 지적합니다. 특히 유럽 1위 IT 기업이었던 SAP의 시가총액 187조 증발과 순위 하락, 그리고 SaaS의 대명사 세일즈포스의 주가 30% 이상 하락 사례를 통해 이러한 'AI 공포'의 실체를 보여줍니다. 영상은 '구독의 시대는 끝났는가?'라는 질문을 던지며, 소프트웨어 위기론의 근본적인 원인을 분석하고자 합니다. 이 브리핑은 영상 메타데이터만을 기반으로 추론되었으며, 상세 내용은 원본 영상 시청을 통해 확인이 필요합니다.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https://www.youtube.com/watch?v=OYc0adB82nc | video_id: OYc0adB82nc | generated: 2026-06-13T15:44:19Z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서론: AI 시대, 소프트웨어 기업들의 위기론 제기 및 'AI 공포' 소개 (메타데이터 기반 추론)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사례 분석 1: SAP의 시가총액 증발 및 시장 순위 하락 상세 설명 (메타데이터 기반 추론)</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사례 분석 2: 세일즈포스의 주가 30% 이상 하락 배경 및 영향 분석 (메타데이터 기반 추론)</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핵심 질문: '구독의 시대는 끝났는가?'에 대한 논의 시작 (메타데이터 기반 추론)</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원인 분석: AI가 소프트웨어 비즈니스 모델과 가치 평가에 미치는 영향 심층 분석 (메타데이터 기반 추론)</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결론 및 전망: 소프트웨어 위기론에 대한 종합적인 진단과 미래 예측 (메타데이터 기반 추론)</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https://www.youtube.com/watch?v=OYc0adB82nc | video_id: OYc0adB82nc | generated: 2026-06-13T15:44:19Z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기술의 발전이 기존 소프트웨어 및 SaaS 산업의 비즈니스 모델과 시장 가치에 근본적인 위협을 가하고 있습니다.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SAP와 세일즈포스 등 주요 소프트웨어 기업들의 시가총액 및 주가 하락은 AI발 산업 재편의 명확한 신호입니다.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'구독의 시대'가 AI로 인해 종말을 맞이할 수 있다는 가능성이 제기되며, 새로운 수익 모델 모색이 시급합니다.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소프트웨어 위기론의 핵심은 AI가 제공하는 효율성과 자동화가 기존 소프트웨어의 가치를 대체하거나 감소시킨다는 점입니다.</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AI는 단순한 기술 혁신을 넘어 산업 전반의 가치 사슬과 경쟁 구도를 변화시키는 파괴적 혁신 동력입니다.</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기존 소프트웨어 기업들은 AI를 통합하거나 새로운 AI 기반 솔루션으로 전환하지 않으면 시장에서 도태될 위험이 있습니다.</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https://www.youtube.com/watch?v=OYc0adB82nc | video_id: OYc0adB82nc | generated: 2026-06-13T15:44:19Z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기술 변화에 따른 소프트웨어 및 SaaS 시장의 동향을 면밀히 파악하여 DreamLabs의 전략 수립에 반영합니다.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DreamLabs의 기존 서비스 모델에 AI를 효과적으로 통합하거나, AI 기반의 새로운 서비스 개발을 적극적으로 검토합니다.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SAP, 세일즈포스 등 선도 기업들의 위기 사례를 분석하여 DreamLabs가 직면할 수 있는 잠재적 위험을 예측하고 대비합니다.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시대에 지속 가능한 비즈니스 모델과 수익원을 발굴하기 위한 연구 및 투자를 강화합니다.</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구독 모델의 미래를 재평가하고, AI 기반의 가치 제공 방식이 DreamLabs의 서비스에 어떻게 적용될 수 있을지 모색합니다.</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기술을 활용하여 내부 운영 효율성을 높이고, 고객에게 더 높은 가치를 제공할 수 있는 방안을 탐색합니다.</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https://www.youtube.com/watch?v=OYc0adB82nc | video_id: OYc0adB82nc | generated: 2026-06-13T15:44:19Z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SAP 시가총액 187조 증발의 구체적인 기간, 원인, 그리고 해당 수치의 정확한 출처를 영상에서 확인해야 합니다.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세일즈포스 주가 30% 하락의 구체적인 시점과 그 배경에 대한 영상의 상세한 분석 내용을 파악해야 합니다.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'구독의 시대는 끝났다'는 주장에 대한 영상의 논리 전개 방식과 근거를 정확히 이해해야 합니다.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AI가 소프트웨어 위기를 초래하는 구체적인 메커니즘(예: 비용 절감, 대체 가능성 등)에 대한 영상의 설명을 확인해야 합니다.</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클라르나, 앤스로픽, 클로드 등 AI 기업들이 어떤 맥락에서, 얼마나 비중 있게 언급되는지 확인이 필요합니다.</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소프트웨어 위기론에 대한 영상의 최종적인 결론이나, 기존 기업들이 나아가야 할 방향에 대한 제언을 확인해야 합니다.</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https://www.youtube.com/watch?v=OYc0adB82nc | video_id: OYc0adB82nc | generated: 2026-06-13T15:44:19Z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구독의 시대는 끝났다? 유럽 1위 기업 시총 187조 증발시킨 ‘AI 공포 | 김인엽의 실리콘밸리나</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한경 글로벌마켓</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OYc0adB82nc</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https://www.youtube.com/watch?v=OYc0adB82nc</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2026-06-13T15:44:19Z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https://www.youtube.com/watch?v=OYc0adB82nc | video_id: OYc0adB82nc | generated: 2026-06-13T15:44:19Z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구독의 시대는 끝났다? 유럽 1위 기업 시총 187조 증발시킨 ‘AI 공포 | 김인엽의 실리콘밸리나</dc:title>
  <dc:subject>YouTube information summary</dc:subject>
  <dc:creator>DreamLabs Collector</dc:creator>
  <cp:lastModifiedBy>DreamLabs Collector</cp:lastModifiedBy>
  <cp:revision>1</cp:revision>
  <dcterms:created xsi:type="dcterms:W3CDTF">2026-06-13T15:44:19Z</dcterms:created>
  <dcterms:modified xsi:type="dcterms:W3CDTF">2026-06-13T15:44:19Z</dcterms:modified>
</cp:coreProperties>
</file>