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notesMasterIdLst>
    <p:notesMasterId r:id="rId9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esProps" Target="presProps.xml"/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8111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8111F"/>
          </a:solidFill>
          <a:ln w="12700">
            <a:solidFill>
              <a:srgbClr val="08111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-914400" y="-914400"/>
            <a:ext cx="4754880" cy="4754880"/>
          </a:xfrm>
          <a:prstGeom prst="arc">
            <a:avLst/>
          </a:prstGeom>
          <a:solidFill>
            <a:srgbClr val="0EA5E9">
              <a:alpha val="28000"/>
            </a:srgbClr>
          </a:solidFill>
          <a:ln w="12700">
            <a:solidFill>
              <a:srgbClr val="0EA5E9">
                <a:alpha val="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502920"/>
            <a:ext cx="4937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38BDF8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DREAMLABS COLLECTOR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594360" y="1005840"/>
            <a:ext cx="6492240" cy="1554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F8FAFC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AI 건축 쇼츠 30분 만에 만드는 법 전부 공개합니다 (+프롬프트 제공) | 제미나이, Veo Omni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621792" y="2743200"/>
            <a:ext cx="6217920" cy="14173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DDE7F3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이 영상은 AI를 활용하여 건축 관련 지식 쇼츠를 30분 만에 제작하는 방법을 다룹니다. Gemini, Veo Omni (Google Flow), Typecast 등 다양한 AI 도구를 사용하여 스크립트 작성부터 영상화, 나레이션, 편집까지 전 과정을 설명합니다. 특히 기존 성공적인 쇼츠의 구조를 분석하고 이를 새로운 콘텐츠에 적용하는 전략을 강조하며, 빠른 업로드 주기의 중요성을 언급합니다. 트랜스크립트가 제공되지 않아 영상 제목, 설명, 타임라인을 기반으로 내용을 추론했습니다.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658368" y="4617720"/>
            <a:ext cx="2743200" cy="685800"/>
          </a:xfrm>
          <a:prstGeom prst="roundRect">
            <a:avLst>
              <a:gd name="adj" fmla="val 16000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22960" y="4764024"/>
            <a:ext cx="241401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F97316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CHANNEL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822960" y="5074920"/>
            <a:ext cx="2414016" cy="10058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원카AI Wonka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3611880" y="4617720"/>
            <a:ext cx="2743200" cy="685800"/>
          </a:xfrm>
          <a:prstGeom prst="roundRect">
            <a:avLst>
              <a:gd name="adj" fmla="val 16000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776472" y="4764024"/>
            <a:ext cx="241401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F97316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VIDEO ID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3776472" y="5074920"/>
            <a:ext cx="2414016" cy="10058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ObvCtB1ATnA</a:t>
            </a:r>
            <a:endParaRPr lang="en-US" sz="1050" dirty="0"/>
          </a:p>
        </p:txBody>
      </p:sp>
      <p:pic>
        <p:nvPicPr>
          <p:cNvPr id="13" name="Image 0" descr="assets/generated/videos/ObvCtB1ATnA/thumbnail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0" y="914400"/>
            <a:ext cx="4251960" cy="3200400"/>
          </a:xfrm>
          <a:prstGeom prst="rect">
            <a:avLst/>
          </a:prstGeom>
        </p:spPr>
      </p:pic>
      <p:sp>
        <p:nvSpPr>
          <p:cNvPr id="14" name="Text 11"/>
          <p:cNvSpPr/>
          <p:nvPr/>
        </p:nvSpPr>
        <p:spPr>
          <a:xfrm>
            <a:off x="411480" y="6446520"/>
            <a:ext cx="11338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94A3B8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source: https://www.youtube.com/watch?v=ObvCtB1ATnA | video_id: ObvCtB1ATnA | generated: 2026-08-16T15:21:59Z</a:t>
            </a:r>
            <a:endParaRPr lang="en-US" sz="6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B1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1097280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F8FAFC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Executive Summary</a:t>
            </a:r>
            <a:endParaRPr lang="en-US" sz="2300" dirty="0"/>
          </a:p>
        </p:txBody>
      </p:sp>
      <p:sp>
        <p:nvSpPr>
          <p:cNvPr id="3" name="Text 1"/>
          <p:cNvSpPr/>
          <p:nvPr/>
        </p:nvSpPr>
        <p:spPr>
          <a:xfrm>
            <a:off x="530352" y="758952"/>
            <a:ext cx="10515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CBD5E1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영상 시청 전 빠른 정보 습득을 위한 요약</a:t>
            </a:r>
            <a:endParaRPr lang="en-US" sz="850" dirty="0"/>
          </a:p>
        </p:txBody>
      </p:sp>
      <p:sp>
        <p:nvSpPr>
          <p:cNvPr id="4" name="Shape 2"/>
          <p:cNvSpPr/>
          <p:nvPr/>
        </p:nvSpPr>
        <p:spPr>
          <a:xfrm>
            <a:off x="685800" y="1234440"/>
            <a:ext cx="10789920" cy="4343400"/>
          </a:xfrm>
          <a:prstGeom prst="roundRect">
            <a:avLst>
              <a:gd name="adj" fmla="val 2526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50392" y="1380744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38BDF8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SUMMARY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50392" y="1691640"/>
            <a:ext cx="10460736" cy="375818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이 영상은 AI를 활용하여 건축 관련 지식 쇼츠를 30분 만에 제작하는 방법을 다룹니다. Gemini, Veo Omni (Google Flow), Typecast 등 다양한 AI 도구를 사용하여 스크립트 작성부터 영상화, 나레이션, 편집까지 전 과정을 설명합니다. 특히 기존 성공적인 쇼츠의 구조를 분석하고 이를 새로운 콘텐츠에 적용하는 전략을 강조하며, 빠른 업로드 주기의 중요성을 언급합니다. 트랜스크립트가 제공되지 않아 영상 제목, 설명, 타임라인을 기반으로 내용을 추론했습니다.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411480" y="6446520"/>
            <a:ext cx="11338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94A3B8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source: https://www.youtube.com/watch?v=ObvCtB1ATnA | video_id: ObvCtB1ATnA | generated: 2026-08-16T15:21:59Z</a:t>
            </a:r>
            <a:endParaRPr lang="en-US" sz="6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B1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1097280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F8FAFC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Video Structure</a:t>
            </a:r>
            <a:endParaRPr lang="en-US" sz="2300" dirty="0"/>
          </a:p>
        </p:txBody>
      </p:sp>
      <p:sp>
        <p:nvSpPr>
          <p:cNvPr id="3" name="Text 1"/>
          <p:cNvSpPr/>
          <p:nvPr/>
        </p:nvSpPr>
        <p:spPr>
          <a:xfrm>
            <a:off x="530352" y="758952"/>
            <a:ext cx="10515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CBD5E1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영상 구성과 논리 흐름</a:t>
            </a:r>
            <a:endParaRPr lang="en-US" sz="850" dirty="0"/>
          </a:p>
        </p:txBody>
      </p:sp>
      <p:sp>
        <p:nvSpPr>
          <p:cNvPr id="4" name="Shape 2"/>
          <p:cNvSpPr/>
          <p:nvPr/>
        </p:nvSpPr>
        <p:spPr>
          <a:xfrm>
            <a:off x="685800" y="1234440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50392" y="1380744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22C55E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01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50392" y="1691640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00:00 - 완성본 미리보기 (이거 어떻게 만들었냐면)</a:t>
            </a:r>
            <a:endParaRPr lang="en-US" sz="1050" dirty="0"/>
          </a:p>
        </p:txBody>
      </p:sp>
      <p:sp>
        <p:nvSpPr>
          <p:cNvPr id="7" name="Shape 5"/>
          <p:cNvSpPr/>
          <p:nvPr/>
        </p:nvSpPr>
        <p:spPr>
          <a:xfrm>
            <a:off x="685800" y="2020824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50392" y="2167128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22C55E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02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850392" y="2478024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01:59 - 제미나이로 잘된 영상 분석하기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685800" y="2807208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50392" y="2953512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22C55E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03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850392" y="3264408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03:00 - 반전 스토리텔링 구조 파헤치기 (예측 오류)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685800" y="3593592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50392" y="3739896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22C55E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04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850392" y="4050792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05:36 - 새 소재로 내 스크립트 만들기 + 팩트체크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685800" y="4379976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50392" y="4526280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22C55E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05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850392" y="4837176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08:45 - 이미지 없이 바로 영상화 프롬프트 (빠른 업로드 비결)</a:t>
            </a:r>
            <a:endParaRPr lang="en-US" sz="1050" dirty="0"/>
          </a:p>
        </p:txBody>
      </p:sp>
      <p:sp>
        <p:nvSpPr>
          <p:cNvPr id="19" name="Shape 17"/>
          <p:cNvSpPr/>
          <p:nvPr/>
        </p:nvSpPr>
        <p:spPr>
          <a:xfrm>
            <a:off x="685800" y="5166360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50392" y="5312664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22C55E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06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850392" y="5623560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11:04 - 멀티샷으로 크레딧 아끼기</a:t>
            </a:r>
            <a:endParaRPr lang="en-US" sz="1050" dirty="0"/>
          </a:p>
        </p:txBody>
      </p:sp>
      <p:sp>
        <p:nvSpPr>
          <p:cNvPr id="22" name="Text 20"/>
          <p:cNvSpPr/>
          <p:nvPr/>
        </p:nvSpPr>
        <p:spPr>
          <a:xfrm>
            <a:off x="411480" y="6446520"/>
            <a:ext cx="11338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94A3B8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source: https://www.youtube.com/watch?v=ObvCtB1ATnA | video_id: ObvCtB1ATnA | generated: 2026-08-16T15:21:59Z</a:t>
            </a:r>
            <a:endParaRPr lang="en-US" sz="6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B1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1097280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F8FAFC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Key Ideas</a:t>
            </a:r>
            <a:endParaRPr lang="en-US" sz="2300" dirty="0"/>
          </a:p>
        </p:txBody>
      </p:sp>
      <p:sp>
        <p:nvSpPr>
          <p:cNvPr id="3" name="Text 1"/>
          <p:cNvSpPr/>
          <p:nvPr/>
        </p:nvSpPr>
        <p:spPr>
          <a:xfrm>
            <a:off x="530352" y="758952"/>
            <a:ext cx="10515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CBD5E1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정보게시물로 전환할 핵심 아이디어</a:t>
            </a:r>
            <a:endParaRPr lang="en-US" sz="850" dirty="0"/>
          </a:p>
        </p:txBody>
      </p:sp>
      <p:sp>
        <p:nvSpPr>
          <p:cNvPr id="4" name="Shape 2"/>
          <p:cNvSpPr/>
          <p:nvPr/>
        </p:nvSpPr>
        <p:spPr>
          <a:xfrm>
            <a:off x="685800" y="1234440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50392" y="1380744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F59E0B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01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50392" y="1691640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성공적인 지식 쇼츠의 스토리텔링 구조(예측 오류, 반전)를 분석하고 이를 새로운 콘텐츠에 적용하는 전략.</a:t>
            </a:r>
            <a:endParaRPr lang="en-US" sz="1050" dirty="0"/>
          </a:p>
        </p:txBody>
      </p:sp>
      <p:sp>
        <p:nvSpPr>
          <p:cNvPr id="7" name="Shape 5"/>
          <p:cNvSpPr/>
          <p:nvPr/>
        </p:nvSpPr>
        <p:spPr>
          <a:xfrm>
            <a:off x="685800" y="2020824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50392" y="2167128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F59E0B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02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850392" y="2478024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Gemini를 활용한 스크립트 생성 및 팩트체크를 통한 콘텐츠 신뢰성 확보.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685800" y="2807208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50392" y="2953512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F59E0B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03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850392" y="3264408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Veo Omni (Google Flow)를 이용한 텍스트 기반의 즉각적인 영상 생성 자동화.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685800" y="3593592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50392" y="3739896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F59E0B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04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850392" y="4050792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AI 영상 제작 비용 효율화를 위한 '멀티샷' 기법 활용.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685800" y="4379976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50392" y="4526280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F59E0B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05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850392" y="4837176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Typecast를 통한 AI 보이스 나레이션 제작 및 CapCut을 활용한 간편한 영상 편집 원칙.</a:t>
            </a:r>
            <a:endParaRPr lang="en-US" sz="1050" dirty="0"/>
          </a:p>
        </p:txBody>
      </p:sp>
      <p:sp>
        <p:nvSpPr>
          <p:cNvPr id="19" name="Shape 17"/>
          <p:cNvSpPr/>
          <p:nvPr/>
        </p:nvSpPr>
        <p:spPr>
          <a:xfrm>
            <a:off x="685800" y="5166360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50392" y="5312664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F59E0B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06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850392" y="5623560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AI 도구를 활용하여 영상 제작 시간을 획기적으로 단축하는 워크플로우.</a:t>
            </a:r>
            <a:endParaRPr lang="en-US" sz="1050" dirty="0"/>
          </a:p>
        </p:txBody>
      </p:sp>
      <p:sp>
        <p:nvSpPr>
          <p:cNvPr id="22" name="Text 20"/>
          <p:cNvSpPr/>
          <p:nvPr/>
        </p:nvSpPr>
        <p:spPr>
          <a:xfrm>
            <a:off x="411480" y="6446520"/>
            <a:ext cx="11338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94A3B8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source: https://www.youtube.com/watch?v=ObvCtB1ATnA | video_id: ObvCtB1ATnA | generated: 2026-08-16T15:21:59Z</a:t>
            </a:r>
            <a:endParaRPr lang="en-US" sz="6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B1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1097280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F8FAFC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DreamLabs Application</a:t>
            </a:r>
            <a:endParaRPr lang="en-US" sz="2300" dirty="0"/>
          </a:p>
        </p:txBody>
      </p:sp>
      <p:sp>
        <p:nvSpPr>
          <p:cNvPr id="3" name="Text 1"/>
          <p:cNvSpPr/>
          <p:nvPr/>
        </p:nvSpPr>
        <p:spPr>
          <a:xfrm>
            <a:off x="530352" y="758952"/>
            <a:ext cx="10515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CBD5E1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DreamLabs 내부 적용 관점</a:t>
            </a:r>
            <a:endParaRPr lang="en-US" sz="850" dirty="0"/>
          </a:p>
        </p:txBody>
      </p:sp>
      <p:sp>
        <p:nvSpPr>
          <p:cNvPr id="4" name="Shape 2"/>
          <p:cNvSpPr/>
          <p:nvPr/>
        </p:nvSpPr>
        <p:spPr>
          <a:xfrm>
            <a:off x="685800" y="1234440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50392" y="1380744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A78BF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01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50392" y="1691640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DreamLabs 내부 기술 브리핑 및 연구 성과 홍보를 위한 쇼츠 콘텐츠 제작 워크플로우 개선에 활용.</a:t>
            </a:r>
            <a:endParaRPr lang="en-US" sz="1050" dirty="0"/>
          </a:p>
        </p:txBody>
      </p:sp>
      <p:sp>
        <p:nvSpPr>
          <p:cNvPr id="7" name="Shape 5"/>
          <p:cNvSpPr/>
          <p:nvPr/>
        </p:nvSpPr>
        <p:spPr>
          <a:xfrm>
            <a:off x="685800" y="2020824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50392" y="2167128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A78BF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02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850392" y="2478024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Gemini, Veo Omni 등 AI 기반 콘텐츠 생성 도구의 실제 적용 가능성 및 효율성 탐색.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685800" y="2807208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50392" y="2953512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A78BF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03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850392" y="3264408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빠른 정보 전달이 필요한 내부 교육 자료 또는 외부 발표 자료 제작 시 AI 자동화 기법 도입 검토.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685800" y="3593592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50392" y="3739896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A78BF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04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850392" y="4050792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AI를 활용한 콘텐츠 제작 비용 및 시간 절감 방안 연구 및 내부 가이드라인 수립.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685800" y="4379976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50392" y="4526280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A78BF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05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850392" y="4837176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AI 보이스 및 영상 편집 도구를 활용하여 DreamLabs의 브랜드 보이스를 담은 콘텐츠 제작.</a:t>
            </a: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411480" y="6446520"/>
            <a:ext cx="11338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94A3B8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source: https://www.youtube.com/watch?v=ObvCtB1ATnA | video_id: ObvCtB1ATnA | generated: 2026-08-16T15:21:59Z</a:t>
            </a:r>
            <a:endParaRPr lang="en-US" sz="6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B1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1097280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F8FAFC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Verification Required</a:t>
            </a:r>
            <a:endParaRPr lang="en-US" sz="2300" dirty="0"/>
          </a:p>
        </p:txBody>
      </p:sp>
      <p:sp>
        <p:nvSpPr>
          <p:cNvPr id="3" name="Text 1"/>
          <p:cNvSpPr/>
          <p:nvPr/>
        </p:nvSpPr>
        <p:spPr>
          <a:xfrm>
            <a:off x="530352" y="758952"/>
            <a:ext cx="10515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CBD5E1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모델 추론/metadata 한계/원본 확인 필요</a:t>
            </a:r>
            <a:endParaRPr lang="en-US" sz="850" dirty="0"/>
          </a:p>
        </p:txBody>
      </p:sp>
      <p:sp>
        <p:nvSpPr>
          <p:cNvPr id="4" name="Shape 2"/>
          <p:cNvSpPr/>
          <p:nvPr/>
        </p:nvSpPr>
        <p:spPr>
          <a:xfrm>
            <a:off x="685800" y="1234440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50392" y="1380744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EF4444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01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50392" y="1691640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"30분 만에 영상 제작" 주장의 실제 소요 시간 및 효율성 검증 (트랜스크립트 부재로 추론된 정보).</a:t>
            </a:r>
            <a:endParaRPr lang="en-US" sz="1050" dirty="0"/>
          </a:p>
        </p:txBody>
      </p:sp>
      <p:sp>
        <p:nvSpPr>
          <p:cNvPr id="7" name="Shape 5"/>
          <p:cNvSpPr/>
          <p:nvPr/>
        </p:nvSpPr>
        <p:spPr>
          <a:xfrm>
            <a:off x="685800" y="2020824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50392" y="2167128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EF4444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02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850392" y="2478024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제공된 프롬프트의 실제 성능 및 생성되는 영상의 품질 확인.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685800" y="2807208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50392" y="2953512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EF4444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03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850392" y="3264408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Veo Omni (Google Flow)의 구체적인 사용법 및 '멀티샷'을 통한 크레딧 절감 효과 상세 확인.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685800" y="3593592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50392" y="3739896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EF4444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04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850392" y="4050792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"편집 2원칙" 및 "스킬 자동화"의 구체적인 내용과 DreamLabs 환경에서의 적용 가능성 확인.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685800" y="4379976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50392" y="4526280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EF4444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05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850392" y="4837176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영상 한 편 단가 계산의 세부 내역 및 실제 비용 효율성 검증.</a:t>
            </a: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411480" y="6446520"/>
            <a:ext cx="11338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94A3B8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source: https://www.youtube.com/watch?v=ObvCtB1ATnA | video_id: ObvCtB1ATnA | generated: 2026-08-16T15:21:59Z</a:t>
            </a:r>
            <a:endParaRPr lang="en-US" sz="6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B1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1097280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F8FAFC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Source &amp; Download Metadata</a:t>
            </a:r>
            <a:endParaRPr lang="en-US" sz="2300" dirty="0"/>
          </a:p>
        </p:txBody>
      </p:sp>
      <p:sp>
        <p:nvSpPr>
          <p:cNvPr id="3" name="Text 1"/>
          <p:cNvSpPr/>
          <p:nvPr/>
        </p:nvSpPr>
        <p:spPr>
          <a:xfrm>
            <a:off x="530352" y="758952"/>
            <a:ext cx="10515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CBD5E1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게시물과 문서 산출물 추적 정보</a:t>
            </a:r>
            <a:endParaRPr lang="en-US" sz="850" dirty="0"/>
          </a:p>
        </p:txBody>
      </p:sp>
      <p:sp>
        <p:nvSpPr>
          <p:cNvPr id="4" name="Shape 2"/>
          <p:cNvSpPr/>
          <p:nvPr/>
        </p:nvSpPr>
        <p:spPr>
          <a:xfrm>
            <a:off x="685800" y="1143000"/>
            <a:ext cx="10789920" cy="4389120"/>
          </a:xfrm>
          <a:prstGeom prst="roundRect">
            <a:avLst>
              <a:gd name="adj" fmla="val 2500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50392" y="1289304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38BDF8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METADATA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50392" y="1600200"/>
            <a:ext cx="10460736" cy="380390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Title: AI 건축 쇼츠 30분 만에 만드는 법 전부 공개합니다 (+프롬프트 제공) | 제미나이, Veo Omni</a:t>
            </a:r>
            <a:endParaRPr lang="en-US" sz="1050" dirty="0"/>
          </a:p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Channel: 원카AI Wonka</a:t>
            </a:r>
            <a:endParaRPr lang="en-US" sz="1050" dirty="0"/>
          </a:p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Video ID: ObvCtB1ATnA</a:t>
            </a:r>
            <a:endParaRPr lang="en-US" sz="1050" dirty="0"/>
          </a:p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Source URL: https://www.youtube.com/watch?v=ObvCtB1ATnA</a:t>
            </a:r>
            <a:endParaRPr lang="en-US" sz="1050" dirty="0"/>
          </a:p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Playlist ID: PLHwM6idVO2zyqi2IZeDAiP5QBqRXd2Zyh</a:t>
            </a:r>
            <a:endParaRPr lang="en-US" sz="1050" dirty="0"/>
          </a:p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Generated at: 2026-08-16T15:21:59Z</a:t>
            </a:r>
            <a:endParaRPr lang="en-US" sz="1050" dirty="0"/>
          </a:p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Source basis: metadata_and_model_inference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411480" y="6446520"/>
            <a:ext cx="11338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94A3B8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source: https://www.youtube.com/watch?v=ObvCtB1ATnA | video_id: ObvCtB1ATnA | generated: 2026-08-16T15:21:59Z</a:t>
            </a:r>
            <a:endParaRPr lang="en-US" sz="6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Noto Sans CJK KR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Noto Sans CJK KR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Company>DreamLabs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AI 건축 쇼츠 30분 만에 만드는 법 전부 공개합니다 (+프롬프트 제공) | 제미나이, Veo Omni</dc:title>
  <dc:subject>YouTube information summary</dc:subject>
  <dc:creator>DreamLabs Collector</dc:creator>
  <cp:lastModifiedBy>DreamLabs Collector</cp:lastModifiedBy>
  <cp:revision>1</cp:revision>
  <dcterms:created xsi:type="dcterms:W3CDTF">2026-08-16T15:21:59Z</dcterms:created>
  <dcterms:modified xsi:type="dcterms:W3CDTF">2026-08-16T15:21:59Z</dcterms:modified>
</cp:coreProperties>
</file>